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87" r:id="rId5"/>
    <p:sldId id="284" r:id="rId6"/>
    <p:sldId id="269" r:id="rId7"/>
    <p:sldId id="285" r:id="rId8"/>
    <p:sldId id="286" r:id="rId9"/>
    <p:sldId id="276" r:id="rId10"/>
    <p:sldId id="267" r:id="rId11"/>
    <p:sldId id="277" r:id="rId12"/>
    <p:sldId id="278" r:id="rId13"/>
    <p:sldId id="279" r:id="rId14"/>
    <p:sldId id="280" r:id="rId15"/>
    <p:sldId id="281"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23095415-07EB-4A2D-AA4C-E8548BDBC93D}">
          <p14:sldIdLst>
            <p14:sldId id="287"/>
            <p14:sldId id="284"/>
            <p14:sldId id="269"/>
            <p14:sldId id="285"/>
            <p14:sldId id="286"/>
            <p14:sldId id="276"/>
          </p14:sldIdLst>
        </p14:section>
        <p14:section name="13.05.2024" id="{CABBF721-8BF5-4CF0-AB88-E1E5F04087FC}">
          <p14:sldIdLst>
            <p14:sldId id="267"/>
          </p14:sldIdLst>
        </p14:section>
        <p14:section name="14.05.2024" id="{E52AE95A-6D07-41C2-A58E-C1286BA04077}">
          <p14:sldIdLst>
            <p14:sldId id="277"/>
          </p14:sldIdLst>
        </p14:section>
        <p14:section name="15.05.2024" id="{AD9FE96C-C2D2-4E0B-997F-A62542FAC5FF}">
          <p14:sldIdLst>
            <p14:sldId id="278"/>
          </p14:sldIdLst>
        </p14:section>
        <p14:section name="16.05.2024" id="{486D537C-2220-4C8E-AFA8-9AA60B5093DD}">
          <p14:sldIdLst>
            <p14:sldId id="279"/>
          </p14:sldIdLst>
        </p14:section>
        <p14:section name="17.05.2024" id="{12F5665D-A15F-45F1-B95C-1B956E38A311}">
          <p14:sldIdLst>
            <p14:sldId id="280"/>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C11"/>
    <a:srgbClr val="D5D5D5"/>
    <a:srgbClr val="2B2A2A"/>
    <a:srgbClr val="B0BFD3"/>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5082" autoAdjust="0"/>
  </p:normalViewPr>
  <p:slideViewPr>
    <p:cSldViewPr snapToGrid="0">
      <p:cViewPr varScale="1">
        <p:scale>
          <a:sx n="71" d="100"/>
          <a:sy n="71" d="100"/>
        </p:scale>
        <p:origin x="13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ABF73-9371-4972-AFD8-D17CF770AD0C}" type="datetimeFigureOut">
              <a:rPr lang="pl-PL" smtClean="0"/>
              <a:t>10.04.2024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9CCA8-98AF-4E2A-A151-FD25FC9AB247}" type="slidenum">
              <a:rPr lang="pl-PL" smtClean="0"/>
              <a:t>‹#›</a:t>
            </a:fld>
            <a:endParaRPr lang="pl-PL"/>
          </a:p>
        </p:txBody>
      </p:sp>
    </p:spTree>
    <p:extLst>
      <p:ext uri="{BB962C8B-B14F-4D97-AF65-F5344CB8AC3E}">
        <p14:creationId xmlns:p14="http://schemas.microsoft.com/office/powerpoint/2010/main" val="318248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Tegoroczny Tydzień Bezpieczeństwa poświęcony jest szeroko pojętemu porządkowi. Zrób krótkie wprowadzenie pokazujące, że porządek obejmuje nie tylko utrzymanie czystości czy też poukładanie przedmiotów ale jest to również dobre określenie dla innych aspektów funkcjonowania, czy to w obszarze własnego zdrowia, budowania relacji, przestrzegania realizacji procesów i procedur kończąc na utrzymanym w czystości i porządku dojściu do stanowiska pracy, placu magazynowym czy samym stanowisku.</a:t>
            </a:r>
          </a:p>
          <a:p>
            <a:endParaRPr lang="pl-PL" dirty="0"/>
          </a:p>
          <a:p>
            <a:r>
              <a:rPr lang="pl-PL" dirty="0"/>
              <a:t>Okazuje się że znacząca część wypadków to zdarzenie wynikające z braku porządku, są to wszelkie potknięcia, skręcenia, złamania kończyn. Są też sytuacje gdy powstają zagrożenia wynikające z braku porządku w planowaniu, starannym prowadzeniu dokumentacji lub organizacji. </a:t>
            </a:r>
          </a:p>
          <a:p>
            <a:endParaRPr lang="pl-PL" dirty="0"/>
          </a:p>
          <a:p>
            <a:r>
              <a:rPr lang="pl-PL" dirty="0"/>
              <a:t>Bieżące utrzymanie porządku jest łatwiejsze niż  „gaszenie pożarów” czy naprawianie szkód. </a:t>
            </a:r>
          </a:p>
          <a:p>
            <a:endParaRPr lang="pl-PL" dirty="0"/>
          </a:p>
          <a:p>
            <a:r>
              <a:rPr lang="pl-PL" dirty="0"/>
              <a:t>Tydzień bezpieczeństwa 2024 jest dobrym czasem na zaplanowanie działań zmierzających do porządkowania obszarów mających wpływ zarówno  na nasze bezpieczeństwo jak i naszych współpracowników czy rodziny.  Warto poświęcić czas na wyrobienie nowych nawyków zmierzających do utrzymania porządku.</a:t>
            </a:r>
          </a:p>
        </p:txBody>
      </p:sp>
      <p:sp>
        <p:nvSpPr>
          <p:cNvPr id="4" name="Symbol zastępczy numeru slajdu 3"/>
          <p:cNvSpPr>
            <a:spLocks noGrp="1"/>
          </p:cNvSpPr>
          <p:nvPr>
            <p:ph type="sldNum" sz="quarter" idx="5"/>
          </p:nvPr>
        </p:nvSpPr>
        <p:spPr/>
        <p:txBody>
          <a:bodyPr/>
          <a:lstStyle/>
          <a:p>
            <a:fld id="{3D79CCA8-98AF-4E2A-A151-FD25FC9AB247}" type="slidenum">
              <a:rPr lang="pl-PL" smtClean="0"/>
              <a:t>2</a:t>
            </a:fld>
            <a:endParaRPr lang="pl-PL"/>
          </a:p>
        </p:txBody>
      </p:sp>
    </p:spTree>
    <p:extLst>
      <p:ext uri="{BB962C8B-B14F-4D97-AF65-F5344CB8AC3E}">
        <p14:creationId xmlns:p14="http://schemas.microsoft.com/office/powerpoint/2010/main" val="2282892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Tegoroczny Tydzień Bezpieczeństwa poświęcony jest szeroko pojętemu porządkowi. Zrób krótkie wprowadzenie pokazujące, że porządek obejmuje nie tylko utrzymanie czystości czy też poukładanie przedmiotów ale jest to również dobre określenie dla innych aspektów funkcjonowania, czy to w obszarze własnego zdrowia, budowania relacji, przestrzegania realizacji procesów i procedur kończąc na utrzymanym w czystości i porządku dojściu do stanowiska pracy, placu magazynowym czy samym stanowisku.</a:t>
            </a:r>
          </a:p>
          <a:p>
            <a:endParaRPr lang="pl-PL" dirty="0"/>
          </a:p>
          <a:p>
            <a:r>
              <a:rPr lang="pl-PL" dirty="0"/>
              <a:t>Okazuje się że znacząca część wypadków to zdarzenie wynikające z braku porządku, są to wszelkie potknięcia, skręcenia, złamania kończyn. Są też sytuacje gdy powstają zagrożenia wynikające z braku porządku w planowaniu, starannym prowadzeniu dokumentacji lub organizacji. </a:t>
            </a:r>
          </a:p>
          <a:p>
            <a:endParaRPr lang="pl-PL" dirty="0"/>
          </a:p>
          <a:p>
            <a:r>
              <a:rPr lang="pl-PL" dirty="0"/>
              <a:t>Bieżące utrzymanie porządku jest łatwiejsze niż  „gaszenie pożarów” czy naprawianie szkód. </a:t>
            </a:r>
          </a:p>
          <a:p>
            <a:endParaRPr lang="pl-PL" dirty="0"/>
          </a:p>
          <a:p>
            <a:r>
              <a:rPr lang="pl-PL" dirty="0"/>
              <a:t>Tydzień bezpieczeństwa 2024 jest dobrym czasem na zaplanowanie działań zmierzających do porządkowania obszarów mających wpływ zarówno  na nasze bezpieczeństwo jak i naszych współpracowników czy rodziny.  Warto poświęcić czas na wyrobienie nowych nawyków zmierzających do utrzymania porządku.</a:t>
            </a:r>
          </a:p>
        </p:txBody>
      </p:sp>
      <p:sp>
        <p:nvSpPr>
          <p:cNvPr id="4" name="Symbol zastępczy numeru slajdu 3"/>
          <p:cNvSpPr>
            <a:spLocks noGrp="1"/>
          </p:cNvSpPr>
          <p:nvPr>
            <p:ph type="sldNum" sz="quarter" idx="5"/>
          </p:nvPr>
        </p:nvSpPr>
        <p:spPr/>
        <p:txBody>
          <a:bodyPr/>
          <a:lstStyle/>
          <a:p>
            <a:fld id="{3D79CCA8-98AF-4E2A-A151-FD25FC9AB247}" type="slidenum">
              <a:rPr lang="pl-PL" smtClean="0"/>
              <a:t>3</a:t>
            </a:fld>
            <a:endParaRPr lang="pl-PL"/>
          </a:p>
        </p:txBody>
      </p:sp>
    </p:spTree>
    <p:extLst>
      <p:ext uri="{BB962C8B-B14F-4D97-AF65-F5344CB8AC3E}">
        <p14:creationId xmlns:p14="http://schemas.microsoft.com/office/powerpoint/2010/main" val="112211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Tegoroczny Tydzień Bezpieczeństwa poświęcony jest szeroko pojętemu porządkowi. Zrób krótkie wprowadzenie pokazujące, że porządek obejmuje nie tylko utrzymanie czystości czy też poukładanie przedmiotów ale jest to również dobre określenie dla innych aspektów funkcjonowania, czy to w obszarze własnego zdrowia, budowania relacji, przestrzegania realizacji procesów i procedur kończąc na utrzymanym w czystości i porządku dojściu do stanowiska pracy, placu magazynowym czy samym stanowisku.</a:t>
            </a:r>
          </a:p>
          <a:p>
            <a:endParaRPr lang="pl-PL" dirty="0"/>
          </a:p>
          <a:p>
            <a:r>
              <a:rPr lang="pl-PL" dirty="0"/>
              <a:t>Okazuje się że znacząca część wypadków to zdarzenie wynikające z braku porządku, są to wszelkie potknięcia, skręcenia, złamania kończyn. Są też sytuacje gdy powstają zagrożenia wynikające z braku porządku w planowaniu, starannym prowadzeniu dokumentacji lub organizacji. </a:t>
            </a:r>
          </a:p>
          <a:p>
            <a:endParaRPr lang="pl-PL" dirty="0"/>
          </a:p>
          <a:p>
            <a:r>
              <a:rPr lang="pl-PL" dirty="0"/>
              <a:t>Bieżące utrzymanie porządku jest łatwiejsze niż  „gaszenie pożarów” czy naprawianie szkód. </a:t>
            </a:r>
          </a:p>
          <a:p>
            <a:endParaRPr lang="pl-PL" dirty="0"/>
          </a:p>
          <a:p>
            <a:r>
              <a:rPr lang="pl-PL" dirty="0"/>
              <a:t>Tydzień bezpieczeństwa 2024 jest dobrym czasem na zaplanowanie działań zmierzających do porządkowania obszarów mających wpływ zarówno  na nasze bezpieczeństwo jak i naszych współpracowników czy rodziny.  Warto poświęcić czas na wyrobienie nowych nawyków zmierzających do utrzymania porządku.</a:t>
            </a:r>
          </a:p>
        </p:txBody>
      </p:sp>
      <p:sp>
        <p:nvSpPr>
          <p:cNvPr id="4" name="Symbol zastępczy numeru slajdu 3"/>
          <p:cNvSpPr>
            <a:spLocks noGrp="1"/>
          </p:cNvSpPr>
          <p:nvPr>
            <p:ph type="sldNum" sz="quarter" idx="5"/>
          </p:nvPr>
        </p:nvSpPr>
        <p:spPr/>
        <p:txBody>
          <a:bodyPr/>
          <a:lstStyle/>
          <a:p>
            <a:fld id="{3D79CCA8-98AF-4E2A-A151-FD25FC9AB247}" type="slidenum">
              <a:rPr lang="pl-PL" smtClean="0"/>
              <a:t>4</a:t>
            </a:fld>
            <a:endParaRPr lang="pl-PL"/>
          </a:p>
        </p:txBody>
      </p:sp>
    </p:spTree>
    <p:extLst>
      <p:ext uri="{BB962C8B-B14F-4D97-AF65-F5344CB8AC3E}">
        <p14:creationId xmlns:p14="http://schemas.microsoft.com/office/powerpoint/2010/main" val="316604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Tegoroczny Tydzień Bezpieczeństwa poświęcony jest szeroko pojętemu porządkowi. Zrób krótkie wprowadzenie pokazujące, że porządek obejmuje nie tylko utrzymanie czystości czy też poukładanie przedmiotów ale jest to również dobre określenie dla innych aspektów funkcjonowania, czy to w obszarze własnego zdrowia, budowania relacji, przestrzegania realizacji procesów i procedur kończąc na utrzymanym w czystości i porządku dojściu do stanowiska pracy, placu magazynowym czy samym stanowisku.</a:t>
            </a:r>
          </a:p>
          <a:p>
            <a:endParaRPr lang="pl-PL" dirty="0"/>
          </a:p>
          <a:p>
            <a:r>
              <a:rPr lang="pl-PL" dirty="0"/>
              <a:t>Okazuje się że znacząca część wypadków to zdarzenie wynikające z braku porządku, są to wszelkie potknięcia, skręcenia, złamania kończyn. Są też sytuacje gdy powstają zagrożenia wynikające z braku porządku w planowaniu, starannym prowadzeniu dokumentacji lub organizacji. </a:t>
            </a:r>
          </a:p>
          <a:p>
            <a:endParaRPr lang="pl-PL" dirty="0"/>
          </a:p>
          <a:p>
            <a:r>
              <a:rPr lang="pl-PL" dirty="0"/>
              <a:t>Bieżące utrzymanie porządku jest łatwiejsze niż  „gaszenie pożarów” czy naprawianie szkód. </a:t>
            </a:r>
          </a:p>
          <a:p>
            <a:endParaRPr lang="pl-PL" dirty="0"/>
          </a:p>
          <a:p>
            <a:r>
              <a:rPr lang="pl-PL" dirty="0"/>
              <a:t>Tydzień bezpieczeństwa 2024 jest dobrym czasem na zaplanowanie działań zmierzających do porządkowania obszarów mających wpływ zarówno  na nasze bezpieczeństwo jak i naszych współpracowników czy rodziny.  Warto poświęcić czas na wyrobienie nowych nawyków zmierzających do utrzymania porządku.</a:t>
            </a:r>
          </a:p>
        </p:txBody>
      </p:sp>
      <p:sp>
        <p:nvSpPr>
          <p:cNvPr id="4" name="Symbol zastępczy numeru slajdu 3"/>
          <p:cNvSpPr>
            <a:spLocks noGrp="1"/>
          </p:cNvSpPr>
          <p:nvPr>
            <p:ph type="sldNum" sz="quarter" idx="5"/>
          </p:nvPr>
        </p:nvSpPr>
        <p:spPr/>
        <p:txBody>
          <a:bodyPr/>
          <a:lstStyle/>
          <a:p>
            <a:fld id="{3D79CCA8-98AF-4E2A-A151-FD25FC9AB247}" type="slidenum">
              <a:rPr lang="pl-PL" smtClean="0"/>
              <a:t>5</a:t>
            </a:fld>
            <a:endParaRPr lang="pl-PL"/>
          </a:p>
        </p:txBody>
      </p:sp>
    </p:spTree>
    <p:extLst>
      <p:ext uri="{BB962C8B-B14F-4D97-AF65-F5344CB8AC3E}">
        <p14:creationId xmlns:p14="http://schemas.microsoft.com/office/powerpoint/2010/main" val="108808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Uzupełnij oś czasu aktywnościami, które wybrałeś na tegoroczny Tydzień Bezpieczeństwa. Na kolejnych slajdach możesz szczegółowo opisać </a:t>
            </a:r>
            <a:r>
              <a:rPr lang="pl-PL" dirty="0" err="1"/>
              <a:t>haronogram</a:t>
            </a:r>
            <a:r>
              <a:rPr lang="pl-PL" dirty="0"/>
              <a:t> </a:t>
            </a:r>
            <a:r>
              <a:rPr lang="pl-PL" dirty="0" err="1"/>
              <a:t>poszególnych</a:t>
            </a:r>
            <a:r>
              <a:rPr lang="pl-PL" dirty="0"/>
              <a:t> aktywności. </a:t>
            </a:r>
          </a:p>
        </p:txBody>
      </p:sp>
      <p:sp>
        <p:nvSpPr>
          <p:cNvPr id="4" name="Symbol zastępczy numeru slajdu 3"/>
          <p:cNvSpPr>
            <a:spLocks noGrp="1"/>
          </p:cNvSpPr>
          <p:nvPr>
            <p:ph type="sldNum" sz="quarter" idx="5"/>
          </p:nvPr>
        </p:nvSpPr>
        <p:spPr/>
        <p:txBody>
          <a:bodyPr/>
          <a:lstStyle/>
          <a:p>
            <a:fld id="{3D79CCA8-98AF-4E2A-A151-FD25FC9AB247}" type="slidenum">
              <a:rPr lang="pl-PL" smtClean="0"/>
              <a:t>6</a:t>
            </a:fld>
            <a:endParaRPr lang="pl-PL"/>
          </a:p>
        </p:txBody>
      </p:sp>
    </p:spTree>
    <p:extLst>
      <p:ext uri="{BB962C8B-B14F-4D97-AF65-F5344CB8AC3E}">
        <p14:creationId xmlns:p14="http://schemas.microsoft.com/office/powerpoint/2010/main" val="73700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Należy uzupełnić adres na który pracownicy będą mogli wysłać zdjęcia. </a:t>
            </a:r>
          </a:p>
        </p:txBody>
      </p:sp>
      <p:sp>
        <p:nvSpPr>
          <p:cNvPr id="4" name="Symbol zastępczy numeru slajdu 3"/>
          <p:cNvSpPr>
            <a:spLocks noGrp="1"/>
          </p:cNvSpPr>
          <p:nvPr>
            <p:ph type="sldNum" sz="quarter" idx="5"/>
          </p:nvPr>
        </p:nvSpPr>
        <p:spPr/>
        <p:txBody>
          <a:bodyPr/>
          <a:lstStyle/>
          <a:p>
            <a:fld id="{3D79CCA8-98AF-4E2A-A151-FD25FC9AB247}" type="slidenum">
              <a:rPr lang="pl-PL" smtClean="0"/>
              <a:t>12</a:t>
            </a:fld>
            <a:endParaRPr lang="pl-PL"/>
          </a:p>
        </p:txBody>
      </p:sp>
    </p:spTree>
    <p:extLst>
      <p:ext uri="{BB962C8B-B14F-4D97-AF65-F5344CB8AC3E}">
        <p14:creationId xmlns:p14="http://schemas.microsoft.com/office/powerpoint/2010/main" val="312704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A92CFF-BA4A-AAFA-1274-BCE2E5996FDF}"/>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9D4333A-EF33-643F-E112-85B60B54F2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4DD186B5-6C2B-8715-ADA6-956DCCDB4100}"/>
              </a:ext>
            </a:extLst>
          </p:cNvPr>
          <p:cNvSpPr>
            <a:spLocks noGrp="1"/>
          </p:cNvSpPr>
          <p:nvPr>
            <p:ph type="dt" sz="half" idx="10"/>
          </p:nvPr>
        </p:nvSpPr>
        <p:spPr/>
        <p:txBody>
          <a:bodyPr/>
          <a:lstStyle/>
          <a:p>
            <a:fld id="{47CF2BDB-2570-47BD-A992-5E85CF71C675}" type="datetimeFigureOut">
              <a:rPr lang="pl-PL" smtClean="0"/>
              <a:t>10.04.2024</a:t>
            </a:fld>
            <a:endParaRPr lang="pl-PL"/>
          </a:p>
        </p:txBody>
      </p:sp>
      <p:sp>
        <p:nvSpPr>
          <p:cNvPr id="5" name="Symbol zastępczy stopki 4">
            <a:extLst>
              <a:ext uri="{FF2B5EF4-FFF2-40B4-BE49-F238E27FC236}">
                <a16:creationId xmlns:a16="http://schemas.microsoft.com/office/drawing/2014/main" id="{ECD65050-C0CF-BE90-F2E1-657E2FEB937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8E19398-BBEE-4361-4C82-89A80A3B46D6}"/>
              </a:ext>
            </a:extLst>
          </p:cNvPr>
          <p:cNvSpPr>
            <a:spLocks noGrp="1"/>
          </p:cNvSpPr>
          <p:nvPr>
            <p:ph type="sldNum" sz="quarter" idx="12"/>
          </p:nvPr>
        </p:nvSpPr>
        <p:spPr/>
        <p:txBody>
          <a:bodyPr/>
          <a:lstStyle/>
          <a:p>
            <a:fld id="{563E2235-4602-4124-9754-1425761C9195}" type="slidenum">
              <a:rPr lang="pl-PL" smtClean="0"/>
              <a:t>‹#›</a:t>
            </a:fld>
            <a:endParaRPr lang="pl-PL"/>
          </a:p>
        </p:txBody>
      </p:sp>
    </p:spTree>
    <p:extLst>
      <p:ext uri="{BB962C8B-B14F-4D97-AF65-F5344CB8AC3E}">
        <p14:creationId xmlns:p14="http://schemas.microsoft.com/office/powerpoint/2010/main" val="118788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389481-C68C-9A15-5259-537DD00D87E0}"/>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52FB649-A77F-CD89-4544-7D3BC91AE58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B25A917-9CC7-08F8-93AF-E38E9DE9496C}"/>
              </a:ext>
            </a:extLst>
          </p:cNvPr>
          <p:cNvSpPr>
            <a:spLocks noGrp="1"/>
          </p:cNvSpPr>
          <p:nvPr>
            <p:ph type="dt" sz="half" idx="10"/>
          </p:nvPr>
        </p:nvSpPr>
        <p:spPr/>
        <p:txBody>
          <a:bodyPr/>
          <a:lstStyle/>
          <a:p>
            <a:fld id="{47CF2BDB-2570-47BD-A992-5E85CF71C675}" type="datetimeFigureOut">
              <a:rPr lang="pl-PL" smtClean="0"/>
              <a:t>10.04.2024</a:t>
            </a:fld>
            <a:endParaRPr lang="pl-PL"/>
          </a:p>
        </p:txBody>
      </p:sp>
      <p:sp>
        <p:nvSpPr>
          <p:cNvPr id="5" name="Symbol zastępczy stopki 4">
            <a:extLst>
              <a:ext uri="{FF2B5EF4-FFF2-40B4-BE49-F238E27FC236}">
                <a16:creationId xmlns:a16="http://schemas.microsoft.com/office/drawing/2014/main" id="{47C3CC32-62FA-03C8-AFE8-BFF245807B1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77CB671-9F69-AD04-1307-B5C658D41672}"/>
              </a:ext>
            </a:extLst>
          </p:cNvPr>
          <p:cNvSpPr>
            <a:spLocks noGrp="1"/>
          </p:cNvSpPr>
          <p:nvPr>
            <p:ph type="sldNum" sz="quarter" idx="12"/>
          </p:nvPr>
        </p:nvSpPr>
        <p:spPr/>
        <p:txBody>
          <a:bodyPr/>
          <a:lstStyle/>
          <a:p>
            <a:fld id="{563E2235-4602-4124-9754-1425761C9195}" type="slidenum">
              <a:rPr lang="pl-PL" smtClean="0"/>
              <a:t>‹#›</a:t>
            </a:fld>
            <a:endParaRPr lang="pl-PL"/>
          </a:p>
        </p:txBody>
      </p:sp>
    </p:spTree>
    <p:extLst>
      <p:ext uri="{BB962C8B-B14F-4D97-AF65-F5344CB8AC3E}">
        <p14:creationId xmlns:p14="http://schemas.microsoft.com/office/powerpoint/2010/main" val="219758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69EE0DC-81B8-22CA-DDAD-8979535FF518}"/>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94F0D21-A440-5DD0-6E41-2086F546EE4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39569BD-8357-4CE9-EA7E-218C086D0597}"/>
              </a:ext>
            </a:extLst>
          </p:cNvPr>
          <p:cNvSpPr>
            <a:spLocks noGrp="1"/>
          </p:cNvSpPr>
          <p:nvPr>
            <p:ph type="dt" sz="half" idx="10"/>
          </p:nvPr>
        </p:nvSpPr>
        <p:spPr/>
        <p:txBody>
          <a:bodyPr/>
          <a:lstStyle/>
          <a:p>
            <a:fld id="{47CF2BDB-2570-47BD-A992-5E85CF71C675}" type="datetimeFigureOut">
              <a:rPr lang="pl-PL" smtClean="0"/>
              <a:t>10.04.2024</a:t>
            </a:fld>
            <a:endParaRPr lang="pl-PL"/>
          </a:p>
        </p:txBody>
      </p:sp>
      <p:sp>
        <p:nvSpPr>
          <p:cNvPr id="5" name="Symbol zastępczy stopki 4">
            <a:extLst>
              <a:ext uri="{FF2B5EF4-FFF2-40B4-BE49-F238E27FC236}">
                <a16:creationId xmlns:a16="http://schemas.microsoft.com/office/drawing/2014/main" id="{E6BE3467-4DCB-BD14-71D7-0B43496056F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1575009-981A-D24E-BF31-BD9E3E17105F}"/>
              </a:ext>
            </a:extLst>
          </p:cNvPr>
          <p:cNvSpPr>
            <a:spLocks noGrp="1"/>
          </p:cNvSpPr>
          <p:nvPr>
            <p:ph type="sldNum" sz="quarter" idx="12"/>
          </p:nvPr>
        </p:nvSpPr>
        <p:spPr/>
        <p:txBody>
          <a:bodyPr/>
          <a:lstStyle/>
          <a:p>
            <a:fld id="{563E2235-4602-4124-9754-1425761C9195}" type="slidenum">
              <a:rPr lang="pl-PL" smtClean="0"/>
              <a:t>‹#›</a:t>
            </a:fld>
            <a:endParaRPr lang="pl-PL"/>
          </a:p>
        </p:txBody>
      </p:sp>
    </p:spTree>
    <p:extLst>
      <p:ext uri="{BB962C8B-B14F-4D97-AF65-F5344CB8AC3E}">
        <p14:creationId xmlns:p14="http://schemas.microsoft.com/office/powerpoint/2010/main" val="939941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26F42B-1EB8-6C30-9F36-A5907D95664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FC6CF409-6120-6FAD-2196-E44A4C41E24E}"/>
              </a:ext>
            </a:extLst>
          </p:cNvPr>
          <p:cNvSpPr>
            <a:spLocks noGrp="1"/>
          </p:cNvSpPr>
          <p:nvPr>
            <p:ph type="dt" sz="half" idx="10"/>
          </p:nvPr>
        </p:nvSpPr>
        <p:spPr/>
        <p:txBody>
          <a:bodyPr/>
          <a:lstStyle/>
          <a:p>
            <a:fld id="{47CF2BDB-2570-47BD-A992-5E85CF71C675}" type="datetimeFigureOut">
              <a:rPr lang="pl-PL" smtClean="0"/>
              <a:t>10.04.2024</a:t>
            </a:fld>
            <a:endParaRPr lang="pl-PL"/>
          </a:p>
        </p:txBody>
      </p:sp>
      <p:sp>
        <p:nvSpPr>
          <p:cNvPr id="4" name="Symbol zastępczy stopki 3">
            <a:extLst>
              <a:ext uri="{FF2B5EF4-FFF2-40B4-BE49-F238E27FC236}">
                <a16:creationId xmlns:a16="http://schemas.microsoft.com/office/drawing/2014/main" id="{439B113F-7391-1126-BA6B-A3B8B4EE886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607818EA-F86E-0956-C702-2A5FADE9AA36}"/>
              </a:ext>
            </a:extLst>
          </p:cNvPr>
          <p:cNvSpPr>
            <a:spLocks noGrp="1"/>
          </p:cNvSpPr>
          <p:nvPr>
            <p:ph type="sldNum" sz="quarter" idx="12"/>
          </p:nvPr>
        </p:nvSpPr>
        <p:spPr/>
        <p:txBody>
          <a:bodyPr/>
          <a:lstStyle/>
          <a:p>
            <a:fld id="{563E2235-4602-4124-9754-1425761C9195}" type="slidenum">
              <a:rPr lang="pl-PL" smtClean="0"/>
              <a:t>‹#›</a:t>
            </a:fld>
            <a:endParaRPr lang="pl-PL"/>
          </a:p>
        </p:txBody>
      </p:sp>
    </p:spTree>
    <p:extLst>
      <p:ext uri="{BB962C8B-B14F-4D97-AF65-F5344CB8AC3E}">
        <p14:creationId xmlns:p14="http://schemas.microsoft.com/office/powerpoint/2010/main" val="101824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746000" y="2002800"/>
            <a:ext cx="2700000" cy="2700000"/>
          </a:xfrm>
          <a:pattFill prst="pct10">
            <a:fgClr>
              <a:schemeClr val="accent1"/>
            </a:fgClr>
            <a:bgClr>
              <a:schemeClr val="bg1"/>
            </a:bgClr>
          </a:pattFill>
        </p:spPr>
        <p:txBody>
          <a:bodyPr/>
          <a:lstStyle/>
          <a:p>
            <a:endParaRPr lang="en-US"/>
          </a:p>
        </p:txBody>
      </p:sp>
      <p:sp>
        <p:nvSpPr>
          <p:cNvPr id="8" name="Picture Placeholder 6"/>
          <p:cNvSpPr>
            <a:spLocks noGrp="1"/>
          </p:cNvSpPr>
          <p:nvPr>
            <p:ph type="pic" sz="quarter" idx="11"/>
          </p:nvPr>
        </p:nvSpPr>
        <p:spPr>
          <a:xfrm>
            <a:off x="8429000" y="2002800"/>
            <a:ext cx="2700000" cy="2700000"/>
          </a:xfrm>
          <a:pattFill prst="pct10">
            <a:fgClr>
              <a:schemeClr val="accent1"/>
            </a:fgClr>
            <a:bgClr>
              <a:schemeClr val="bg1"/>
            </a:bgClr>
          </a:pattFill>
        </p:spPr>
        <p:txBody>
          <a:bodyPr/>
          <a:lstStyle/>
          <a:p>
            <a:endParaRPr lang="en-US"/>
          </a:p>
        </p:txBody>
      </p:sp>
      <p:sp>
        <p:nvSpPr>
          <p:cNvPr id="9" name="Picture Placeholder 6"/>
          <p:cNvSpPr>
            <a:spLocks noGrp="1"/>
          </p:cNvSpPr>
          <p:nvPr>
            <p:ph type="pic" sz="quarter" idx="12"/>
          </p:nvPr>
        </p:nvSpPr>
        <p:spPr>
          <a:xfrm>
            <a:off x="1063000" y="2002800"/>
            <a:ext cx="2700000" cy="2700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8340180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53042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6425E2-F9CE-619C-655A-BF3D0A68D0A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41D4C03-A72D-80A3-600D-73DEA1C113A5}"/>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FCFA262-2DF6-5621-E31F-8D949AD67957}"/>
              </a:ext>
            </a:extLst>
          </p:cNvPr>
          <p:cNvSpPr>
            <a:spLocks noGrp="1"/>
          </p:cNvSpPr>
          <p:nvPr>
            <p:ph type="dt" sz="half" idx="10"/>
          </p:nvPr>
        </p:nvSpPr>
        <p:spPr/>
        <p:txBody>
          <a:bodyPr/>
          <a:lstStyle/>
          <a:p>
            <a:fld id="{47CF2BDB-2570-47BD-A992-5E85CF71C675}" type="datetimeFigureOut">
              <a:rPr lang="pl-PL" smtClean="0"/>
              <a:t>10.04.2024</a:t>
            </a:fld>
            <a:endParaRPr lang="pl-PL"/>
          </a:p>
        </p:txBody>
      </p:sp>
      <p:sp>
        <p:nvSpPr>
          <p:cNvPr id="5" name="Symbol zastępczy stopki 4">
            <a:extLst>
              <a:ext uri="{FF2B5EF4-FFF2-40B4-BE49-F238E27FC236}">
                <a16:creationId xmlns:a16="http://schemas.microsoft.com/office/drawing/2014/main" id="{241A3016-BA28-3438-213C-0F22E9C18E1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48FADE9-FE08-E235-8B9B-D0A1BAE54283}"/>
              </a:ext>
            </a:extLst>
          </p:cNvPr>
          <p:cNvSpPr>
            <a:spLocks noGrp="1"/>
          </p:cNvSpPr>
          <p:nvPr>
            <p:ph type="sldNum" sz="quarter" idx="12"/>
          </p:nvPr>
        </p:nvSpPr>
        <p:spPr/>
        <p:txBody>
          <a:bodyPr/>
          <a:lstStyle/>
          <a:p>
            <a:fld id="{563E2235-4602-4124-9754-1425761C9195}" type="slidenum">
              <a:rPr lang="pl-PL" smtClean="0"/>
              <a:t>‹#›</a:t>
            </a:fld>
            <a:endParaRPr lang="pl-PL"/>
          </a:p>
        </p:txBody>
      </p:sp>
    </p:spTree>
    <p:extLst>
      <p:ext uri="{BB962C8B-B14F-4D97-AF65-F5344CB8AC3E}">
        <p14:creationId xmlns:p14="http://schemas.microsoft.com/office/powerpoint/2010/main" val="3773263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7EBEF3-D13E-EA6C-0B61-92F00539180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FA264319-7D30-307E-F33F-10C781A46B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CEE27E79-C86B-9E04-E07F-9A69F49ED82D}"/>
              </a:ext>
            </a:extLst>
          </p:cNvPr>
          <p:cNvSpPr>
            <a:spLocks noGrp="1"/>
          </p:cNvSpPr>
          <p:nvPr>
            <p:ph type="dt" sz="half" idx="10"/>
          </p:nvPr>
        </p:nvSpPr>
        <p:spPr/>
        <p:txBody>
          <a:bodyPr/>
          <a:lstStyle/>
          <a:p>
            <a:fld id="{47CF2BDB-2570-47BD-A992-5E85CF71C675}" type="datetimeFigureOut">
              <a:rPr lang="pl-PL" smtClean="0"/>
              <a:t>10.04.2024</a:t>
            </a:fld>
            <a:endParaRPr lang="pl-PL"/>
          </a:p>
        </p:txBody>
      </p:sp>
      <p:sp>
        <p:nvSpPr>
          <p:cNvPr id="5" name="Symbol zastępczy stopki 4">
            <a:extLst>
              <a:ext uri="{FF2B5EF4-FFF2-40B4-BE49-F238E27FC236}">
                <a16:creationId xmlns:a16="http://schemas.microsoft.com/office/drawing/2014/main" id="{FBDCB4DD-F5BD-564A-F47B-CA548F55FB8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9C0D523-54BB-65A2-6F54-9A5EE0E6C2A9}"/>
              </a:ext>
            </a:extLst>
          </p:cNvPr>
          <p:cNvSpPr>
            <a:spLocks noGrp="1"/>
          </p:cNvSpPr>
          <p:nvPr>
            <p:ph type="sldNum" sz="quarter" idx="12"/>
          </p:nvPr>
        </p:nvSpPr>
        <p:spPr/>
        <p:txBody>
          <a:bodyPr/>
          <a:lstStyle/>
          <a:p>
            <a:fld id="{563E2235-4602-4124-9754-1425761C9195}" type="slidenum">
              <a:rPr lang="pl-PL" smtClean="0"/>
              <a:t>‹#›</a:t>
            </a:fld>
            <a:endParaRPr lang="pl-PL"/>
          </a:p>
        </p:txBody>
      </p:sp>
    </p:spTree>
    <p:extLst>
      <p:ext uri="{BB962C8B-B14F-4D97-AF65-F5344CB8AC3E}">
        <p14:creationId xmlns:p14="http://schemas.microsoft.com/office/powerpoint/2010/main" val="1646070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DFD7DD-DBFC-0614-EF54-8BACFB4ABC5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2978C2C-1D29-C26E-FE79-1052BD4A2A7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EB69916-6A9C-D8EF-D106-F9A8A70882A9}"/>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13A331FA-A3B6-08C1-4779-7892162D39AB}"/>
              </a:ext>
            </a:extLst>
          </p:cNvPr>
          <p:cNvSpPr>
            <a:spLocks noGrp="1"/>
          </p:cNvSpPr>
          <p:nvPr>
            <p:ph type="dt" sz="half" idx="10"/>
          </p:nvPr>
        </p:nvSpPr>
        <p:spPr/>
        <p:txBody>
          <a:bodyPr/>
          <a:lstStyle/>
          <a:p>
            <a:fld id="{47CF2BDB-2570-47BD-A992-5E85CF71C675}" type="datetimeFigureOut">
              <a:rPr lang="pl-PL" smtClean="0"/>
              <a:t>10.04.2024</a:t>
            </a:fld>
            <a:endParaRPr lang="pl-PL"/>
          </a:p>
        </p:txBody>
      </p:sp>
      <p:sp>
        <p:nvSpPr>
          <p:cNvPr id="6" name="Symbol zastępczy stopki 5">
            <a:extLst>
              <a:ext uri="{FF2B5EF4-FFF2-40B4-BE49-F238E27FC236}">
                <a16:creationId xmlns:a16="http://schemas.microsoft.com/office/drawing/2014/main" id="{05A03F06-E908-C01B-14A8-8FAF0A8346D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5E74920-C4E9-B05F-1813-AB5F4ADB3C69}"/>
              </a:ext>
            </a:extLst>
          </p:cNvPr>
          <p:cNvSpPr>
            <a:spLocks noGrp="1"/>
          </p:cNvSpPr>
          <p:nvPr>
            <p:ph type="sldNum" sz="quarter" idx="12"/>
          </p:nvPr>
        </p:nvSpPr>
        <p:spPr/>
        <p:txBody>
          <a:bodyPr/>
          <a:lstStyle/>
          <a:p>
            <a:fld id="{563E2235-4602-4124-9754-1425761C9195}" type="slidenum">
              <a:rPr lang="pl-PL" smtClean="0"/>
              <a:t>‹#›</a:t>
            </a:fld>
            <a:endParaRPr lang="pl-PL"/>
          </a:p>
        </p:txBody>
      </p:sp>
    </p:spTree>
    <p:extLst>
      <p:ext uri="{BB962C8B-B14F-4D97-AF65-F5344CB8AC3E}">
        <p14:creationId xmlns:p14="http://schemas.microsoft.com/office/powerpoint/2010/main" val="394107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56C3CE-A730-BB1A-820E-A444435A0F4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748C68F9-5E5D-817D-07AA-51B9860B4D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A5A9CEF-CED3-6489-7CDD-1D2B88E57CAC}"/>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DB54352-5C8B-FA64-E653-0A0533EA08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47C7BD49-9B2F-A3CE-18B5-0839735F273F}"/>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9AAB0662-8CFA-D19C-ADC7-FF220BCB6A4E}"/>
              </a:ext>
            </a:extLst>
          </p:cNvPr>
          <p:cNvSpPr>
            <a:spLocks noGrp="1"/>
          </p:cNvSpPr>
          <p:nvPr>
            <p:ph type="dt" sz="half" idx="10"/>
          </p:nvPr>
        </p:nvSpPr>
        <p:spPr/>
        <p:txBody>
          <a:bodyPr/>
          <a:lstStyle/>
          <a:p>
            <a:fld id="{47CF2BDB-2570-47BD-A992-5E85CF71C675}" type="datetimeFigureOut">
              <a:rPr lang="pl-PL" smtClean="0"/>
              <a:t>10.04.2024</a:t>
            </a:fld>
            <a:endParaRPr lang="pl-PL"/>
          </a:p>
        </p:txBody>
      </p:sp>
      <p:sp>
        <p:nvSpPr>
          <p:cNvPr id="8" name="Symbol zastępczy stopki 7">
            <a:extLst>
              <a:ext uri="{FF2B5EF4-FFF2-40B4-BE49-F238E27FC236}">
                <a16:creationId xmlns:a16="http://schemas.microsoft.com/office/drawing/2014/main" id="{E38AA1A9-5023-7F4C-AD63-40A0CCAA8DF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99CEC642-A9E9-F42C-0E6D-D4CD82385297}"/>
              </a:ext>
            </a:extLst>
          </p:cNvPr>
          <p:cNvSpPr>
            <a:spLocks noGrp="1"/>
          </p:cNvSpPr>
          <p:nvPr>
            <p:ph type="sldNum" sz="quarter" idx="12"/>
          </p:nvPr>
        </p:nvSpPr>
        <p:spPr/>
        <p:txBody>
          <a:bodyPr/>
          <a:lstStyle/>
          <a:p>
            <a:fld id="{563E2235-4602-4124-9754-1425761C9195}" type="slidenum">
              <a:rPr lang="pl-PL" smtClean="0"/>
              <a:t>‹#›</a:t>
            </a:fld>
            <a:endParaRPr lang="pl-PL"/>
          </a:p>
        </p:txBody>
      </p:sp>
    </p:spTree>
    <p:extLst>
      <p:ext uri="{BB962C8B-B14F-4D97-AF65-F5344CB8AC3E}">
        <p14:creationId xmlns:p14="http://schemas.microsoft.com/office/powerpoint/2010/main" val="159204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0B8BE0-2A88-9A26-3A96-C985D886B09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3E48796-2F66-D048-B88F-9E4D7BC97145}"/>
              </a:ext>
            </a:extLst>
          </p:cNvPr>
          <p:cNvSpPr>
            <a:spLocks noGrp="1"/>
          </p:cNvSpPr>
          <p:nvPr>
            <p:ph type="dt" sz="half" idx="10"/>
          </p:nvPr>
        </p:nvSpPr>
        <p:spPr/>
        <p:txBody>
          <a:bodyPr/>
          <a:lstStyle/>
          <a:p>
            <a:fld id="{47CF2BDB-2570-47BD-A992-5E85CF71C675}" type="datetimeFigureOut">
              <a:rPr lang="pl-PL" smtClean="0"/>
              <a:t>10.04.2024</a:t>
            </a:fld>
            <a:endParaRPr lang="pl-PL"/>
          </a:p>
        </p:txBody>
      </p:sp>
      <p:sp>
        <p:nvSpPr>
          <p:cNvPr id="4" name="Symbol zastępczy stopki 3">
            <a:extLst>
              <a:ext uri="{FF2B5EF4-FFF2-40B4-BE49-F238E27FC236}">
                <a16:creationId xmlns:a16="http://schemas.microsoft.com/office/drawing/2014/main" id="{DC975E16-3F4B-5F82-4C41-7D9296320A2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A3CDD89C-1388-2C6E-11C0-907E68C78462}"/>
              </a:ext>
            </a:extLst>
          </p:cNvPr>
          <p:cNvSpPr>
            <a:spLocks noGrp="1"/>
          </p:cNvSpPr>
          <p:nvPr>
            <p:ph type="sldNum" sz="quarter" idx="12"/>
          </p:nvPr>
        </p:nvSpPr>
        <p:spPr/>
        <p:txBody>
          <a:bodyPr/>
          <a:lstStyle/>
          <a:p>
            <a:fld id="{563E2235-4602-4124-9754-1425761C9195}" type="slidenum">
              <a:rPr lang="pl-PL" smtClean="0"/>
              <a:t>‹#›</a:t>
            </a:fld>
            <a:endParaRPr lang="pl-PL"/>
          </a:p>
        </p:txBody>
      </p:sp>
    </p:spTree>
    <p:extLst>
      <p:ext uri="{BB962C8B-B14F-4D97-AF65-F5344CB8AC3E}">
        <p14:creationId xmlns:p14="http://schemas.microsoft.com/office/powerpoint/2010/main" val="130898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CFC049F8-6673-BE31-1130-02490C55B5AB}"/>
              </a:ext>
            </a:extLst>
          </p:cNvPr>
          <p:cNvSpPr>
            <a:spLocks noGrp="1"/>
          </p:cNvSpPr>
          <p:nvPr>
            <p:ph type="dt" sz="half" idx="10"/>
          </p:nvPr>
        </p:nvSpPr>
        <p:spPr/>
        <p:txBody>
          <a:bodyPr/>
          <a:lstStyle/>
          <a:p>
            <a:fld id="{47CF2BDB-2570-47BD-A992-5E85CF71C675}" type="datetimeFigureOut">
              <a:rPr lang="pl-PL" smtClean="0"/>
              <a:t>10.04.2024</a:t>
            </a:fld>
            <a:endParaRPr lang="pl-PL"/>
          </a:p>
        </p:txBody>
      </p:sp>
      <p:sp>
        <p:nvSpPr>
          <p:cNvPr id="3" name="Symbol zastępczy stopki 2">
            <a:extLst>
              <a:ext uri="{FF2B5EF4-FFF2-40B4-BE49-F238E27FC236}">
                <a16:creationId xmlns:a16="http://schemas.microsoft.com/office/drawing/2014/main" id="{9766EC21-B929-471D-C67E-9A051AB60D53}"/>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31BFDB44-AA3A-7680-2DDC-75F26F42090F}"/>
              </a:ext>
            </a:extLst>
          </p:cNvPr>
          <p:cNvSpPr>
            <a:spLocks noGrp="1"/>
          </p:cNvSpPr>
          <p:nvPr>
            <p:ph type="sldNum" sz="quarter" idx="12"/>
          </p:nvPr>
        </p:nvSpPr>
        <p:spPr/>
        <p:txBody>
          <a:bodyPr/>
          <a:lstStyle/>
          <a:p>
            <a:fld id="{563E2235-4602-4124-9754-1425761C9195}" type="slidenum">
              <a:rPr lang="pl-PL" smtClean="0"/>
              <a:t>‹#›</a:t>
            </a:fld>
            <a:endParaRPr lang="pl-PL"/>
          </a:p>
        </p:txBody>
      </p:sp>
    </p:spTree>
    <p:extLst>
      <p:ext uri="{BB962C8B-B14F-4D97-AF65-F5344CB8AC3E}">
        <p14:creationId xmlns:p14="http://schemas.microsoft.com/office/powerpoint/2010/main" val="88858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E986A7-0FE3-CCCA-4DA3-28C20D8CEF7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DEB907A9-97DA-B6F4-B33F-E892F67D27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90E165AF-A1AE-2109-A04C-EB80D3BFA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F617453-28A6-3F2B-B619-FA03C9BB4A9A}"/>
              </a:ext>
            </a:extLst>
          </p:cNvPr>
          <p:cNvSpPr>
            <a:spLocks noGrp="1"/>
          </p:cNvSpPr>
          <p:nvPr>
            <p:ph type="dt" sz="half" idx="10"/>
          </p:nvPr>
        </p:nvSpPr>
        <p:spPr/>
        <p:txBody>
          <a:bodyPr/>
          <a:lstStyle/>
          <a:p>
            <a:fld id="{47CF2BDB-2570-47BD-A992-5E85CF71C675}" type="datetimeFigureOut">
              <a:rPr lang="pl-PL" smtClean="0"/>
              <a:t>10.04.2024</a:t>
            </a:fld>
            <a:endParaRPr lang="pl-PL"/>
          </a:p>
        </p:txBody>
      </p:sp>
      <p:sp>
        <p:nvSpPr>
          <p:cNvPr id="6" name="Symbol zastępczy stopki 5">
            <a:extLst>
              <a:ext uri="{FF2B5EF4-FFF2-40B4-BE49-F238E27FC236}">
                <a16:creationId xmlns:a16="http://schemas.microsoft.com/office/drawing/2014/main" id="{E7286A08-0997-86F4-4E72-F896A6F591F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5A461CF-7A01-0E5C-F7F0-6D2BCD523D59}"/>
              </a:ext>
            </a:extLst>
          </p:cNvPr>
          <p:cNvSpPr>
            <a:spLocks noGrp="1"/>
          </p:cNvSpPr>
          <p:nvPr>
            <p:ph type="sldNum" sz="quarter" idx="12"/>
          </p:nvPr>
        </p:nvSpPr>
        <p:spPr/>
        <p:txBody>
          <a:bodyPr/>
          <a:lstStyle/>
          <a:p>
            <a:fld id="{563E2235-4602-4124-9754-1425761C9195}" type="slidenum">
              <a:rPr lang="pl-PL" smtClean="0"/>
              <a:t>‹#›</a:t>
            </a:fld>
            <a:endParaRPr lang="pl-PL"/>
          </a:p>
        </p:txBody>
      </p:sp>
    </p:spTree>
    <p:extLst>
      <p:ext uri="{BB962C8B-B14F-4D97-AF65-F5344CB8AC3E}">
        <p14:creationId xmlns:p14="http://schemas.microsoft.com/office/powerpoint/2010/main" val="44611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9241F5-436D-8A2E-0E67-A139FFDF933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53F4C74-A479-B078-E52D-939E0C38AB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DC4966CC-793E-EFE5-51D5-50134DA7E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CDA9CBF-2C64-DEAE-5CCF-1E5A574EF0AD}"/>
              </a:ext>
            </a:extLst>
          </p:cNvPr>
          <p:cNvSpPr>
            <a:spLocks noGrp="1"/>
          </p:cNvSpPr>
          <p:nvPr>
            <p:ph type="dt" sz="half" idx="10"/>
          </p:nvPr>
        </p:nvSpPr>
        <p:spPr/>
        <p:txBody>
          <a:bodyPr/>
          <a:lstStyle/>
          <a:p>
            <a:fld id="{47CF2BDB-2570-47BD-A992-5E85CF71C675}" type="datetimeFigureOut">
              <a:rPr lang="pl-PL" smtClean="0"/>
              <a:t>10.04.2024</a:t>
            </a:fld>
            <a:endParaRPr lang="pl-PL"/>
          </a:p>
        </p:txBody>
      </p:sp>
      <p:sp>
        <p:nvSpPr>
          <p:cNvPr id="6" name="Symbol zastępczy stopki 5">
            <a:extLst>
              <a:ext uri="{FF2B5EF4-FFF2-40B4-BE49-F238E27FC236}">
                <a16:creationId xmlns:a16="http://schemas.microsoft.com/office/drawing/2014/main" id="{B09B12FA-38C1-5AA2-234E-29648D9CCA7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DF6B75C-D038-FFA4-77C8-D3EA27CDB43F}"/>
              </a:ext>
            </a:extLst>
          </p:cNvPr>
          <p:cNvSpPr>
            <a:spLocks noGrp="1"/>
          </p:cNvSpPr>
          <p:nvPr>
            <p:ph type="sldNum" sz="quarter" idx="12"/>
          </p:nvPr>
        </p:nvSpPr>
        <p:spPr/>
        <p:txBody>
          <a:bodyPr/>
          <a:lstStyle/>
          <a:p>
            <a:fld id="{563E2235-4602-4124-9754-1425761C9195}" type="slidenum">
              <a:rPr lang="pl-PL" smtClean="0"/>
              <a:t>‹#›</a:t>
            </a:fld>
            <a:endParaRPr lang="pl-PL"/>
          </a:p>
        </p:txBody>
      </p:sp>
    </p:spTree>
    <p:extLst>
      <p:ext uri="{BB962C8B-B14F-4D97-AF65-F5344CB8AC3E}">
        <p14:creationId xmlns:p14="http://schemas.microsoft.com/office/powerpoint/2010/main" val="121750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86ED218A-F8E7-E0DB-ACC1-3A9F004A06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133F4A97-FCFB-8D23-C18E-361D4CEAD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5FE91C4-4B99-9392-DA6E-CF8AF7E06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F2BDB-2570-47BD-A992-5E85CF71C675}" type="datetimeFigureOut">
              <a:rPr lang="pl-PL" smtClean="0"/>
              <a:t>10.04.2024</a:t>
            </a:fld>
            <a:endParaRPr lang="pl-PL"/>
          </a:p>
        </p:txBody>
      </p:sp>
      <p:sp>
        <p:nvSpPr>
          <p:cNvPr id="5" name="Symbol zastępczy stopki 4">
            <a:extLst>
              <a:ext uri="{FF2B5EF4-FFF2-40B4-BE49-F238E27FC236}">
                <a16:creationId xmlns:a16="http://schemas.microsoft.com/office/drawing/2014/main" id="{D81D3623-4711-C2B5-024C-B26AF38851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0D3726C1-A124-CFCC-0745-2A9D1F0F70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E2235-4602-4124-9754-1425761C9195}" type="slidenum">
              <a:rPr lang="pl-PL" smtClean="0"/>
              <a:t>‹#›</a:t>
            </a:fld>
            <a:endParaRPr lang="pl-PL"/>
          </a:p>
        </p:txBody>
      </p:sp>
    </p:spTree>
    <p:extLst>
      <p:ext uri="{BB962C8B-B14F-4D97-AF65-F5344CB8AC3E}">
        <p14:creationId xmlns:p14="http://schemas.microsoft.com/office/powerpoint/2010/main" val="2671561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9.png"/><Relationship Id="rId10" Type="http://schemas.openxmlformats.org/officeDocument/2006/relationships/image" Target="../media/image2.png"/><Relationship Id="rId4" Type="http://schemas.microsoft.com/office/2007/relationships/hdphoto" Target="../media/hdphoto4.wdp"/><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AC1DADE8-D9BD-3F57-24C8-F5E4543B2A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9" y="0"/>
            <a:ext cx="12191998" cy="6857999"/>
          </a:xfrm>
          <a:prstGeom prst="rect">
            <a:avLst/>
          </a:prstGeom>
        </p:spPr>
      </p:pic>
    </p:spTree>
    <p:extLst>
      <p:ext uri="{BB962C8B-B14F-4D97-AF65-F5344CB8AC3E}">
        <p14:creationId xmlns:p14="http://schemas.microsoft.com/office/powerpoint/2010/main" val="12879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708AA-3859-C1CF-7C20-344846FEE5C4}"/>
            </a:ext>
          </a:extLst>
        </p:cNvPr>
        <p:cNvGrpSpPr/>
        <p:nvPr/>
      </p:nvGrpSpPr>
      <p:grpSpPr>
        <a:xfrm>
          <a:off x="0" y="0"/>
          <a:ext cx="0" cy="0"/>
          <a:chOff x="0" y="0"/>
          <a:chExt cx="0" cy="0"/>
        </a:xfrm>
      </p:grpSpPr>
      <p:sp>
        <p:nvSpPr>
          <p:cNvPr id="8" name="Prostokąt 7">
            <a:extLst>
              <a:ext uri="{FF2B5EF4-FFF2-40B4-BE49-F238E27FC236}">
                <a16:creationId xmlns:a16="http://schemas.microsoft.com/office/drawing/2014/main" id="{17D5A403-8C68-64AF-6679-73E11917F199}"/>
              </a:ext>
            </a:extLst>
          </p:cNvPr>
          <p:cNvSpPr/>
          <p:nvPr/>
        </p:nvSpPr>
        <p:spPr>
          <a:xfrm>
            <a:off x="264160" y="1018925"/>
            <a:ext cx="9235440" cy="5188835"/>
          </a:xfrm>
          <a:prstGeom prst="rect">
            <a:avLst/>
          </a:prstGeom>
          <a:solidFill>
            <a:srgbClr val="B9B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ymbol zastępczy obrazu 2">
            <a:extLst>
              <a:ext uri="{FF2B5EF4-FFF2-40B4-BE49-F238E27FC236}">
                <a16:creationId xmlns:a16="http://schemas.microsoft.com/office/drawing/2014/main" id="{E392E678-3947-E75F-A124-798E52EA797F}"/>
              </a:ext>
            </a:extLst>
          </p:cNvPr>
          <p:cNvSpPr>
            <a:spLocks noGrp="1"/>
          </p:cNvSpPr>
          <p:nvPr>
            <p:ph type="pic" sz="quarter" idx="10"/>
          </p:nvPr>
        </p:nvSpPr>
        <p:spPr>
          <a:xfrm>
            <a:off x="484230" y="1212004"/>
            <a:ext cx="8812170" cy="4802715"/>
          </a:xfrm>
        </p:spPr>
        <p:txBody>
          <a:bodyPr/>
          <a:lstStyle/>
          <a:p>
            <a:endParaRPr lang="pl-PL"/>
          </a:p>
        </p:txBody>
      </p:sp>
      <p:pic>
        <p:nvPicPr>
          <p:cNvPr id="9" name="Obraz 8">
            <a:extLst>
              <a:ext uri="{FF2B5EF4-FFF2-40B4-BE49-F238E27FC236}">
                <a16:creationId xmlns:a16="http://schemas.microsoft.com/office/drawing/2014/main" id="{F303E785-7D5E-7317-FEEC-F8F0ED2E2F2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032" b="89520" l="14407" r="83616">
                        <a14:foregroundMark x1="16949" y1="43162" x2="25989" y2="47069"/>
                        <a14:foregroundMark x1="16525" y1="42629" x2="14689" y2="41030"/>
                        <a14:foregroundMark x1="50282" y1="20249" x2="56073" y2="18117"/>
                        <a14:foregroundMark x1="55508" y1="14565" x2="52119" y2="14032"/>
                        <a14:foregroundMark x1="47316" y1="37123" x2="47316" y2="37123"/>
                        <a14:foregroundMark x1="47175" y1="33925" x2="48023" y2="46536"/>
                        <a14:foregroundMark x1="80367" y1="50799" x2="81073" y2="60746"/>
                        <a14:foregroundMark x1="62147" y1="84014" x2="58616" y2="87922"/>
                        <a14:foregroundMark x1="81073" y1="84014" x2="83757" y2="84014"/>
                        <a14:foregroundMark x1="49859" y1="89520" x2="39831" y2="88632"/>
                        <a14:foregroundMark x1="56073" y1="88632" x2="66525" y2="87567"/>
                      </a14:backgroundRemoval>
                    </a14:imgEffect>
                  </a14:imgLayer>
                </a14:imgProps>
              </a:ext>
            </a:extLst>
          </a:blip>
          <a:srcRect l="11496" t="11211" r="13577" b="8698"/>
          <a:stretch/>
        </p:blipFill>
        <p:spPr>
          <a:xfrm>
            <a:off x="8553060" y="3764902"/>
            <a:ext cx="3638940" cy="3093098"/>
          </a:xfrm>
          <a:prstGeom prst="rect">
            <a:avLst/>
          </a:prstGeom>
        </p:spPr>
      </p:pic>
      <p:sp>
        <p:nvSpPr>
          <p:cNvPr id="10" name="TextBox 8">
            <a:extLst>
              <a:ext uri="{FF2B5EF4-FFF2-40B4-BE49-F238E27FC236}">
                <a16:creationId xmlns:a16="http://schemas.microsoft.com/office/drawing/2014/main" id="{F3EE9FBE-3292-0A48-FA1E-7FF0FC1D77DE}"/>
              </a:ext>
            </a:extLst>
          </p:cNvPr>
          <p:cNvSpPr txBox="1"/>
          <p:nvPr/>
        </p:nvSpPr>
        <p:spPr>
          <a:xfrm>
            <a:off x="0" y="145968"/>
            <a:ext cx="4857427" cy="646331"/>
          </a:xfrm>
          <a:prstGeom prst="rect">
            <a:avLst/>
          </a:prstGeom>
          <a:noFill/>
        </p:spPr>
        <p:txBody>
          <a:bodyPr wrap="square" rtlCol="0">
            <a:spAutoFit/>
          </a:bodyPr>
          <a:lstStyle/>
          <a:p>
            <a:pPr algn="ctr"/>
            <a:r>
              <a:rPr lang="pl-PL" sz="3600" b="1" dirty="0">
                <a:solidFill>
                  <a:srgbClr val="45454D"/>
                </a:solidFill>
                <a:latin typeface="Ferrovial New Bold" panose="02000506040000020003" pitchFamily="2" charset="0"/>
                <a:ea typeface="Open Sans" panose="020B0606030504020204" pitchFamily="34" charset="0"/>
                <a:cs typeface="Open Sans" panose="020B0606030504020204" pitchFamily="34" charset="0"/>
              </a:rPr>
              <a:t>Wszystko w porządku?  </a:t>
            </a:r>
            <a:endParaRPr lang="en-ID" sz="3600" b="1" dirty="0">
              <a:solidFill>
                <a:srgbClr val="45454D"/>
              </a:solidFill>
              <a:latin typeface="Ferrovial New Bold" panose="02000506040000020003"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3634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A74DC-CEAA-CB11-0FE6-B3B9B4BE9568}"/>
            </a:ext>
          </a:extLst>
        </p:cNvPr>
        <p:cNvGrpSpPr/>
        <p:nvPr/>
      </p:nvGrpSpPr>
      <p:grpSpPr>
        <a:xfrm>
          <a:off x="0" y="0"/>
          <a:ext cx="0" cy="0"/>
          <a:chOff x="0" y="0"/>
          <a:chExt cx="0" cy="0"/>
        </a:xfrm>
      </p:grpSpPr>
      <p:sp>
        <p:nvSpPr>
          <p:cNvPr id="8" name="Prostokąt 7">
            <a:extLst>
              <a:ext uri="{FF2B5EF4-FFF2-40B4-BE49-F238E27FC236}">
                <a16:creationId xmlns:a16="http://schemas.microsoft.com/office/drawing/2014/main" id="{9D9ACDB7-AEF1-A666-6456-AC3C89341DA7}"/>
              </a:ext>
            </a:extLst>
          </p:cNvPr>
          <p:cNvSpPr/>
          <p:nvPr/>
        </p:nvSpPr>
        <p:spPr>
          <a:xfrm>
            <a:off x="264160" y="1018925"/>
            <a:ext cx="9235440" cy="5188835"/>
          </a:xfrm>
          <a:prstGeom prst="rect">
            <a:avLst/>
          </a:prstGeom>
          <a:solidFill>
            <a:srgbClr val="B9B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ymbol zastępczy obrazu 2">
            <a:extLst>
              <a:ext uri="{FF2B5EF4-FFF2-40B4-BE49-F238E27FC236}">
                <a16:creationId xmlns:a16="http://schemas.microsoft.com/office/drawing/2014/main" id="{1E963211-4112-461E-71F6-41F23AC0B95A}"/>
              </a:ext>
            </a:extLst>
          </p:cNvPr>
          <p:cNvSpPr>
            <a:spLocks noGrp="1"/>
          </p:cNvSpPr>
          <p:nvPr>
            <p:ph type="pic" sz="quarter" idx="10"/>
          </p:nvPr>
        </p:nvSpPr>
        <p:spPr>
          <a:xfrm>
            <a:off x="484230" y="1212004"/>
            <a:ext cx="8812170" cy="4802715"/>
          </a:xfrm>
        </p:spPr>
        <p:txBody>
          <a:bodyPr/>
          <a:lstStyle/>
          <a:p>
            <a:endParaRPr lang="pl-PL"/>
          </a:p>
        </p:txBody>
      </p:sp>
      <p:pic>
        <p:nvPicPr>
          <p:cNvPr id="9" name="Obraz 8">
            <a:extLst>
              <a:ext uri="{FF2B5EF4-FFF2-40B4-BE49-F238E27FC236}">
                <a16:creationId xmlns:a16="http://schemas.microsoft.com/office/drawing/2014/main" id="{85407021-B902-D5D2-8F3D-065905B2BB8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032" b="89520" l="14407" r="83616">
                        <a14:foregroundMark x1="16949" y1="43162" x2="25989" y2="47069"/>
                        <a14:foregroundMark x1="16525" y1="42629" x2="14689" y2="41030"/>
                        <a14:foregroundMark x1="50282" y1="20249" x2="56073" y2="18117"/>
                        <a14:foregroundMark x1="55508" y1="14565" x2="52119" y2="14032"/>
                        <a14:foregroundMark x1="47316" y1="37123" x2="47316" y2="37123"/>
                        <a14:foregroundMark x1="47175" y1="33925" x2="48023" y2="46536"/>
                        <a14:foregroundMark x1="80367" y1="50799" x2="81073" y2="60746"/>
                        <a14:foregroundMark x1="62147" y1="84014" x2="58616" y2="87922"/>
                        <a14:foregroundMark x1="81073" y1="84014" x2="83757" y2="84014"/>
                        <a14:foregroundMark x1="49859" y1="89520" x2="39831" y2="88632"/>
                        <a14:foregroundMark x1="56073" y1="88632" x2="66525" y2="87567"/>
                      </a14:backgroundRemoval>
                    </a14:imgEffect>
                  </a14:imgLayer>
                </a14:imgProps>
              </a:ext>
            </a:extLst>
          </a:blip>
          <a:srcRect l="11496" t="11211" r="13577" b="8698"/>
          <a:stretch/>
        </p:blipFill>
        <p:spPr>
          <a:xfrm>
            <a:off x="8553060" y="3764902"/>
            <a:ext cx="3638940" cy="3093098"/>
          </a:xfrm>
          <a:prstGeom prst="rect">
            <a:avLst/>
          </a:prstGeom>
        </p:spPr>
      </p:pic>
      <p:sp>
        <p:nvSpPr>
          <p:cNvPr id="10" name="TextBox 8">
            <a:extLst>
              <a:ext uri="{FF2B5EF4-FFF2-40B4-BE49-F238E27FC236}">
                <a16:creationId xmlns:a16="http://schemas.microsoft.com/office/drawing/2014/main" id="{1015A16B-B1BE-B87E-3E14-8F1AFA04865C}"/>
              </a:ext>
            </a:extLst>
          </p:cNvPr>
          <p:cNvSpPr txBox="1"/>
          <p:nvPr/>
        </p:nvSpPr>
        <p:spPr>
          <a:xfrm>
            <a:off x="0" y="145968"/>
            <a:ext cx="4857427" cy="646331"/>
          </a:xfrm>
          <a:prstGeom prst="rect">
            <a:avLst/>
          </a:prstGeom>
          <a:noFill/>
        </p:spPr>
        <p:txBody>
          <a:bodyPr wrap="square" rtlCol="0">
            <a:spAutoFit/>
          </a:bodyPr>
          <a:lstStyle/>
          <a:p>
            <a:pPr algn="ctr"/>
            <a:r>
              <a:rPr lang="pl-PL" sz="3600" b="1" dirty="0">
                <a:solidFill>
                  <a:srgbClr val="45454D"/>
                </a:solidFill>
                <a:latin typeface="Ferrovial New Bold" panose="02000506040000020003" pitchFamily="2" charset="0"/>
                <a:ea typeface="Open Sans" panose="020B0606030504020204" pitchFamily="34" charset="0"/>
                <a:cs typeface="Open Sans" panose="020B0606030504020204" pitchFamily="34" charset="0"/>
              </a:rPr>
              <a:t>Wszystko w porządku?  </a:t>
            </a:r>
            <a:endParaRPr lang="en-ID" sz="3600" b="1" dirty="0">
              <a:solidFill>
                <a:srgbClr val="45454D"/>
              </a:solidFill>
              <a:latin typeface="Ferrovial New Bold" panose="02000506040000020003"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8545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A7C1DB55-13AD-7336-B357-E8AAC32386B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032" b="89520" l="14407" r="83616">
                        <a14:foregroundMark x1="16949" y1="43162" x2="25989" y2="47069"/>
                        <a14:foregroundMark x1="16525" y1="42629" x2="14689" y2="41030"/>
                        <a14:foregroundMark x1="50282" y1="20249" x2="56073" y2="18117"/>
                        <a14:foregroundMark x1="55508" y1="14565" x2="52119" y2="14032"/>
                        <a14:foregroundMark x1="47316" y1="37123" x2="47316" y2="37123"/>
                        <a14:foregroundMark x1="47175" y1="33925" x2="48023" y2="46536"/>
                        <a14:foregroundMark x1="80367" y1="50799" x2="81073" y2="60746"/>
                        <a14:foregroundMark x1="62147" y1="84014" x2="58616" y2="87922"/>
                        <a14:foregroundMark x1="81073" y1="84014" x2="83757" y2="84014"/>
                        <a14:foregroundMark x1="49859" y1="89520" x2="39831" y2="88632"/>
                        <a14:foregroundMark x1="56073" y1="88632" x2="66525" y2="87567"/>
                      </a14:backgroundRemoval>
                    </a14:imgEffect>
                  </a14:imgLayer>
                </a14:imgProps>
              </a:ext>
            </a:extLst>
          </a:blip>
          <a:srcRect l="11496" t="11211" r="13577" b="8698"/>
          <a:stretch/>
        </p:blipFill>
        <p:spPr>
          <a:xfrm flipH="1">
            <a:off x="224265" y="4737149"/>
            <a:ext cx="2403581" cy="2120851"/>
          </a:xfrm>
          <a:prstGeom prst="rect">
            <a:avLst/>
          </a:prstGeom>
        </p:spPr>
      </p:pic>
      <p:grpSp>
        <p:nvGrpSpPr>
          <p:cNvPr id="10" name="Grupa 9">
            <a:extLst>
              <a:ext uri="{FF2B5EF4-FFF2-40B4-BE49-F238E27FC236}">
                <a16:creationId xmlns:a16="http://schemas.microsoft.com/office/drawing/2014/main" id="{C914C398-3B37-9009-5170-06AD4653DB06}"/>
              </a:ext>
            </a:extLst>
          </p:cNvPr>
          <p:cNvGrpSpPr/>
          <p:nvPr/>
        </p:nvGrpSpPr>
        <p:grpSpPr>
          <a:xfrm>
            <a:off x="6892067" y="2251405"/>
            <a:ext cx="4249653" cy="4612029"/>
            <a:chOff x="7610838" y="1887239"/>
            <a:chExt cx="4256941" cy="4476508"/>
          </a:xfrm>
        </p:grpSpPr>
        <p:pic>
          <p:nvPicPr>
            <p:cNvPr id="9" name="Obraz 8">
              <a:extLst>
                <a:ext uri="{FF2B5EF4-FFF2-40B4-BE49-F238E27FC236}">
                  <a16:creationId xmlns:a16="http://schemas.microsoft.com/office/drawing/2014/main" id="{42933B86-7AA5-A56B-241E-9F418B3CA6F5}"/>
                </a:ext>
              </a:extLst>
            </p:cNvPr>
            <p:cNvPicPr>
              <a:picLocks noChangeAspect="1"/>
            </p:cNvPicPr>
            <p:nvPr/>
          </p:nvPicPr>
          <p:blipFill rotWithShape="1">
            <a:blip r:embed="rId5"/>
            <a:srcRect r="1813"/>
            <a:stretch/>
          </p:blipFill>
          <p:spPr>
            <a:xfrm>
              <a:off x="9012394" y="5174676"/>
              <a:ext cx="1758480" cy="371527"/>
            </a:xfrm>
            <a:prstGeom prst="rect">
              <a:avLst/>
            </a:prstGeom>
          </p:spPr>
        </p:pic>
        <p:pic>
          <p:nvPicPr>
            <p:cNvPr id="7" name="Obraz 6">
              <a:extLst>
                <a:ext uri="{FF2B5EF4-FFF2-40B4-BE49-F238E27FC236}">
                  <a16:creationId xmlns:a16="http://schemas.microsoft.com/office/drawing/2014/main" id="{532397DE-A590-4CC7-0F97-C679AACCEC59}"/>
                </a:ext>
              </a:extLst>
            </p:cNvPr>
            <p:cNvPicPr>
              <a:picLocks noChangeAspect="1"/>
            </p:cNvPicPr>
            <p:nvPr/>
          </p:nvPicPr>
          <p:blipFill rotWithShape="1">
            <a:blip r:embed="rId6">
              <a:extLst>
                <a:ext uri="{28A0092B-C50C-407E-A947-70E740481C1C}">
                  <a14:useLocalDpi xmlns:a14="http://schemas.microsoft.com/office/drawing/2010/main" val="0"/>
                </a:ext>
              </a:extLst>
            </a:blip>
            <a:srcRect l="20711" t="5769" r="19670" b="7962"/>
            <a:stretch/>
          </p:blipFill>
          <p:spPr>
            <a:xfrm>
              <a:off x="7610838" y="1887239"/>
              <a:ext cx="4256941" cy="4476508"/>
            </a:xfrm>
            <a:prstGeom prst="rect">
              <a:avLst/>
            </a:prstGeom>
          </p:spPr>
        </p:pic>
      </p:grpSp>
      <p:pic>
        <p:nvPicPr>
          <p:cNvPr id="11" name="Obraz 10">
            <a:extLst>
              <a:ext uri="{FF2B5EF4-FFF2-40B4-BE49-F238E27FC236}">
                <a16:creationId xmlns:a16="http://schemas.microsoft.com/office/drawing/2014/main" id="{7AE0D6D8-3D61-4130-A82D-AA3506E4D656}"/>
              </a:ext>
            </a:extLst>
          </p:cNvPr>
          <p:cNvPicPr>
            <a:picLocks noChangeAspect="1"/>
          </p:cNvPicPr>
          <p:nvPr/>
        </p:nvPicPr>
        <p:blipFill>
          <a:blip r:embed="rId7"/>
          <a:stretch>
            <a:fillRect/>
          </a:stretch>
        </p:blipFill>
        <p:spPr>
          <a:xfrm>
            <a:off x="20087" y="0"/>
            <a:ext cx="1920680" cy="825253"/>
          </a:xfrm>
          <a:prstGeom prst="rect">
            <a:avLst/>
          </a:prstGeom>
        </p:spPr>
      </p:pic>
      <p:grpSp>
        <p:nvGrpSpPr>
          <p:cNvPr id="6" name="Grupa 5">
            <a:extLst>
              <a:ext uri="{FF2B5EF4-FFF2-40B4-BE49-F238E27FC236}">
                <a16:creationId xmlns:a16="http://schemas.microsoft.com/office/drawing/2014/main" id="{72B46520-104E-4C45-BDE7-D1510002973C}"/>
              </a:ext>
            </a:extLst>
          </p:cNvPr>
          <p:cNvGrpSpPr/>
          <p:nvPr/>
        </p:nvGrpSpPr>
        <p:grpSpPr>
          <a:xfrm>
            <a:off x="9040399" y="1142618"/>
            <a:ext cx="2959510" cy="649815"/>
            <a:chOff x="6336595" y="5257087"/>
            <a:chExt cx="3099816" cy="718804"/>
          </a:xfrm>
        </p:grpSpPr>
        <p:sp>
          <p:nvSpPr>
            <p:cNvPr id="8" name="Prostokąt: zagięty narożnik 7">
              <a:extLst>
                <a:ext uri="{FF2B5EF4-FFF2-40B4-BE49-F238E27FC236}">
                  <a16:creationId xmlns:a16="http://schemas.microsoft.com/office/drawing/2014/main" id="{84E9F258-C642-D927-FFD1-A6809685276A}"/>
                </a:ext>
              </a:extLst>
            </p:cNvPr>
            <p:cNvSpPr/>
            <p:nvPr/>
          </p:nvSpPr>
          <p:spPr>
            <a:xfrm rot="20771225">
              <a:off x="6336595" y="5257087"/>
              <a:ext cx="3099816" cy="718804"/>
            </a:xfrm>
            <a:prstGeom prst="foldedCorner">
              <a:avLst/>
            </a:prstGeom>
            <a:solidFill>
              <a:schemeClr val="bg1">
                <a:lumMod val="95000"/>
              </a:schemeClr>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0C24633C-412C-5B1A-5276-30EDEF08E8D5}"/>
                </a:ext>
              </a:extLst>
            </p:cNvPr>
            <p:cNvSpPr txBox="1"/>
            <p:nvPr/>
          </p:nvSpPr>
          <p:spPr>
            <a:xfrm rot="20703805">
              <a:off x="6471286" y="5306145"/>
              <a:ext cx="2876490" cy="584775"/>
            </a:xfrm>
            <a:prstGeom prst="rect">
              <a:avLst/>
            </a:prstGeom>
            <a:noFill/>
          </p:spPr>
          <p:txBody>
            <a:bodyPr wrap="square">
              <a:spAutoFit/>
            </a:bodyPr>
            <a:lstStyle/>
            <a:p>
              <a:pPr algn="ctr"/>
              <a:r>
                <a:rPr lang="pl-PL" sz="3200" b="1" dirty="0">
                  <a:solidFill>
                    <a:schemeClr val="accent2"/>
                  </a:solidFill>
                  <a:latin typeface="DINPro-Black" panose="02000503030000020004" pitchFamily="50" charset="0"/>
                </a:rPr>
                <a:t>#</a:t>
              </a:r>
              <a:r>
                <a:rPr lang="pl-PL" sz="3200" b="1" dirty="0">
                  <a:solidFill>
                    <a:schemeClr val="bg2">
                      <a:lumMod val="25000"/>
                    </a:schemeClr>
                  </a:solidFill>
                  <a:latin typeface="DINPro-Black" panose="02000503030000020004" pitchFamily="50" charset="0"/>
                </a:rPr>
                <a:t>OGARNIĘTE </a:t>
              </a:r>
              <a:endParaRPr lang="pl-PL" sz="3200" dirty="0">
                <a:latin typeface="DINPro-Black" panose="02000503030000020004" pitchFamily="50" charset="0"/>
              </a:endParaRPr>
            </a:p>
          </p:txBody>
        </p:sp>
      </p:grpSp>
      <p:sp>
        <p:nvSpPr>
          <p:cNvPr id="3" name="pole tekstowe 2">
            <a:extLst>
              <a:ext uri="{FF2B5EF4-FFF2-40B4-BE49-F238E27FC236}">
                <a16:creationId xmlns:a16="http://schemas.microsoft.com/office/drawing/2014/main" id="{F4D93954-D9B5-71AE-3B7A-36043826928D}"/>
              </a:ext>
            </a:extLst>
          </p:cNvPr>
          <p:cNvSpPr txBox="1"/>
          <p:nvPr/>
        </p:nvSpPr>
        <p:spPr>
          <a:xfrm>
            <a:off x="1767135" y="29455"/>
            <a:ext cx="10143461" cy="1754326"/>
          </a:xfrm>
          <a:prstGeom prst="rect">
            <a:avLst/>
          </a:prstGeom>
          <a:noFill/>
        </p:spPr>
        <p:txBody>
          <a:bodyPr wrap="square" rtlCol="0">
            <a:spAutoFit/>
          </a:bodyPr>
          <a:lstStyle/>
          <a:p>
            <a: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t>Twoja kolej! Spraw aby Twoje środowisko pracy było</a:t>
            </a:r>
            <a:endParaRPr lang="pl-PL" sz="3600" b="1" dirty="0">
              <a:solidFill>
                <a:srgbClr val="2B2A2A"/>
              </a:solidFill>
            </a:endParaRPr>
          </a:p>
        </p:txBody>
      </p:sp>
      <p:sp>
        <p:nvSpPr>
          <p:cNvPr id="14" name="pole tekstowe 13">
            <a:extLst>
              <a:ext uri="{FF2B5EF4-FFF2-40B4-BE49-F238E27FC236}">
                <a16:creationId xmlns:a16="http://schemas.microsoft.com/office/drawing/2014/main" id="{B15CEB1E-3086-6337-AA07-C64016F30EBA}"/>
              </a:ext>
            </a:extLst>
          </p:cNvPr>
          <p:cNvSpPr txBox="1"/>
          <p:nvPr/>
        </p:nvSpPr>
        <p:spPr>
          <a:xfrm rot="21440823">
            <a:off x="8397648" y="5488037"/>
            <a:ext cx="1756910" cy="369332"/>
          </a:xfrm>
          <a:prstGeom prst="rect">
            <a:avLst/>
          </a:prstGeom>
          <a:noFill/>
        </p:spPr>
        <p:txBody>
          <a:bodyPr wrap="square" rtlCol="0">
            <a:spAutoFit/>
          </a:bodyPr>
          <a:lstStyle/>
          <a:p>
            <a:r>
              <a:rPr lang="pl-PL" b="1" dirty="0">
                <a:latin typeface="DINPro-Black" panose="02000503030000020004" pitchFamily="50" charset="0"/>
                <a:ea typeface="Tahoma" panose="020B0604030504040204" pitchFamily="34" charset="0"/>
                <a:cs typeface="Tahoma" panose="020B0604030504040204" pitchFamily="34" charset="0"/>
              </a:rPr>
              <a:t>#OGARNIĘTE</a:t>
            </a:r>
          </a:p>
        </p:txBody>
      </p:sp>
      <p:sp>
        <p:nvSpPr>
          <p:cNvPr id="4" name="pole tekstowe 3">
            <a:extLst>
              <a:ext uri="{FF2B5EF4-FFF2-40B4-BE49-F238E27FC236}">
                <a16:creationId xmlns:a16="http://schemas.microsoft.com/office/drawing/2014/main" id="{9AF88214-F392-7432-8C25-DE7601D11C2A}"/>
              </a:ext>
            </a:extLst>
          </p:cNvPr>
          <p:cNvSpPr txBox="1"/>
          <p:nvPr/>
        </p:nvSpPr>
        <p:spPr>
          <a:xfrm>
            <a:off x="1728088" y="2786734"/>
            <a:ext cx="6143488" cy="2287486"/>
          </a:xfrm>
          <a:prstGeom prst="rect">
            <a:avLst/>
          </a:prstGeom>
          <a:noFill/>
        </p:spPr>
        <p:txBody>
          <a:bodyPr wrap="square" rtlCol="0">
            <a:spAutoFit/>
          </a:bodyPr>
          <a:lstStyle/>
          <a:p>
            <a:pPr marL="514350" indent="-514350">
              <a:lnSpc>
                <a:spcPts val="3500"/>
              </a:lnSpc>
              <a:buFont typeface="+mj-lt"/>
              <a:buAutoNum type="arabicPeriod"/>
            </a:pPr>
            <a:r>
              <a:rPr lang="pl-PL" sz="2400" dirty="0">
                <a:solidFill>
                  <a:srgbClr val="2B2A2A"/>
                </a:solidFill>
                <a:latin typeface="Tahoma" panose="020B0604030504040204" pitchFamily="34" charset="0"/>
                <a:ea typeface="Tahoma" panose="020B0604030504040204" pitchFamily="34" charset="0"/>
                <a:cs typeface="Tahoma" panose="020B0604030504040204" pitchFamily="34" charset="0"/>
              </a:rPr>
              <a:t>ogarniasz miejsce w którym pracujesz</a:t>
            </a:r>
          </a:p>
          <a:p>
            <a:pPr marL="514350" indent="-514350">
              <a:lnSpc>
                <a:spcPts val="3500"/>
              </a:lnSpc>
              <a:buFont typeface="+mj-lt"/>
              <a:buAutoNum type="arabicPeriod"/>
            </a:pPr>
            <a:r>
              <a:rPr lang="pl-PL" sz="2400" dirty="0">
                <a:solidFill>
                  <a:srgbClr val="2B2A2A"/>
                </a:solidFill>
                <a:latin typeface="Tahoma" panose="020B0604030504040204" pitchFamily="34" charset="0"/>
                <a:ea typeface="Tahoma" panose="020B0604030504040204" pitchFamily="34" charset="0"/>
                <a:cs typeface="Tahoma" panose="020B0604030504040204" pitchFamily="34" charset="0"/>
              </a:rPr>
              <a:t>kartka </a:t>
            </a:r>
            <a:r>
              <a:rPr lang="pl-PL" sz="2000" b="1" dirty="0">
                <a:solidFill>
                  <a:srgbClr val="2B2A2A"/>
                </a:solidFill>
                <a:latin typeface="DINPro-Black" panose="02000503030000020004" pitchFamily="50" charset="0"/>
                <a:ea typeface="Tahoma" panose="020B0604030504040204" pitchFamily="34" charset="0"/>
                <a:cs typeface="Tahoma" panose="020B0604030504040204" pitchFamily="34" charset="0"/>
              </a:rPr>
              <a:t>#OGARNIĘTE </a:t>
            </a:r>
            <a:r>
              <a:rPr lang="pl-PL" sz="2400" dirty="0">
                <a:solidFill>
                  <a:srgbClr val="2B2A2A"/>
                </a:solidFill>
                <a:latin typeface="Tahoma" panose="020B0604030504040204" pitchFamily="34" charset="0"/>
                <a:ea typeface="Tahoma" panose="020B0604030504040204" pitchFamily="34" charset="0"/>
                <a:cs typeface="Tahoma" panose="020B0604030504040204" pitchFamily="34" charset="0"/>
              </a:rPr>
              <a:t>w rękę</a:t>
            </a:r>
          </a:p>
          <a:p>
            <a:pPr marL="514350" indent="-514350">
              <a:lnSpc>
                <a:spcPts val="3500"/>
              </a:lnSpc>
              <a:buFont typeface="+mj-lt"/>
              <a:buAutoNum type="arabicPeriod"/>
            </a:pPr>
            <a:r>
              <a:rPr lang="pl-PL" sz="2400" dirty="0">
                <a:solidFill>
                  <a:srgbClr val="2B2A2A"/>
                </a:solidFill>
                <a:latin typeface="Tahoma" panose="020B0604030504040204" pitchFamily="34" charset="0"/>
                <a:ea typeface="Tahoma" panose="020B0604030504040204" pitchFamily="34" charset="0"/>
                <a:cs typeface="Tahoma" panose="020B0604030504040204" pitchFamily="34" charset="0"/>
              </a:rPr>
              <a:t>robisz zdjęcie na tle swojego miejsca pracy</a:t>
            </a:r>
          </a:p>
          <a:p>
            <a:pPr marL="514350" indent="-514350">
              <a:lnSpc>
                <a:spcPts val="3500"/>
              </a:lnSpc>
              <a:buFont typeface="+mj-lt"/>
              <a:buAutoNum type="arabicPeriod"/>
            </a:pPr>
            <a:r>
              <a:rPr lang="pl-PL" sz="2400" dirty="0">
                <a:solidFill>
                  <a:srgbClr val="2B2A2A"/>
                </a:solidFill>
                <a:latin typeface="Tahoma" panose="020B0604030504040204" pitchFamily="34" charset="0"/>
                <a:ea typeface="Tahoma" panose="020B0604030504040204" pitchFamily="34" charset="0"/>
                <a:cs typeface="Tahoma" panose="020B0604030504040204" pitchFamily="34" charset="0"/>
              </a:rPr>
              <a:t>wysyłasz na: ……..@....</a:t>
            </a:r>
          </a:p>
        </p:txBody>
      </p:sp>
    </p:spTree>
    <p:extLst>
      <p:ext uri="{BB962C8B-B14F-4D97-AF65-F5344CB8AC3E}">
        <p14:creationId xmlns:p14="http://schemas.microsoft.com/office/powerpoint/2010/main" val="179616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AFC1DE80-ECE1-5A3C-34C5-8C5BE3134822}"/>
              </a:ext>
            </a:extLst>
          </p:cNvPr>
          <p:cNvSpPr txBox="1"/>
          <p:nvPr/>
        </p:nvSpPr>
        <p:spPr>
          <a:xfrm>
            <a:off x="4592781" y="1622809"/>
            <a:ext cx="6624568" cy="2799549"/>
          </a:xfrm>
          <a:prstGeom prst="rect">
            <a:avLst/>
          </a:prstGeom>
          <a:noFill/>
        </p:spPr>
        <p:txBody>
          <a:bodyPr wrap="square" rtlCol="0">
            <a:spAutoFit/>
          </a:bodyPr>
          <a:lstStyle/>
          <a:p>
            <a:pPr algn="ctr">
              <a:lnSpc>
                <a:spcPct val="150000"/>
              </a:lnSpc>
            </a:pPr>
            <a:r>
              <a:rPr lang="pl-PL" sz="2000" dirty="0">
                <a:latin typeface="Tahoma" panose="020B0604030504040204" pitchFamily="34" charset="0"/>
                <a:ea typeface="Tahoma" panose="020B0604030504040204" pitchFamily="34" charset="0"/>
                <a:cs typeface="Tahoma" panose="020B0604030504040204" pitchFamily="34" charset="0"/>
              </a:rPr>
              <a:t>Nadszedł czas aby w tym roku skupić się nie tylko na aspektach związanych z tematami typowo budowlanymi. </a:t>
            </a:r>
          </a:p>
          <a:p>
            <a:pPr algn="ctr">
              <a:lnSpc>
                <a:spcPct val="150000"/>
              </a:lnSpc>
            </a:pPr>
            <a:br>
              <a:rPr lang="pl-PL" sz="2000" dirty="0">
                <a:latin typeface="Tahoma" panose="020B0604030504040204" pitchFamily="34" charset="0"/>
                <a:ea typeface="Tahoma" panose="020B0604030504040204" pitchFamily="34" charset="0"/>
                <a:cs typeface="Tahoma" panose="020B0604030504040204" pitchFamily="34" charset="0"/>
              </a:rPr>
            </a:br>
            <a:r>
              <a:rPr lang="pl-PL" sz="2000" dirty="0">
                <a:latin typeface="Tahoma" panose="020B0604030504040204" pitchFamily="34" charset="0"/>
                <a:ea typeface="Tahoma" panose="020B0604030504040204" pitchFamily="34" charset="0"/>
                <a:cs typeface="Tahoma" panose="020B0604030504040204" pitchFamily="34" charset="0"/>
              </a:rPr>
              <a:t>To czas aby skupić się również na aspektach, dzięki którym wzrośnie bezpieczeństwo w miejscu pracy. </a:t>
            </a:r>
          </a:p>
          <a:p>
            <a:pPr algn="ctr">
              <a:lnSpc>
                <a:spcPct val="150000"/>
              </a:lnSpc>
            </a:pPr>
            <a:r>
              <a:rPr lang="pl-PL" sz="2000" dirty="0">
                <a:latin typeface="Tahoma" panose="020B0604030504040204" pitchFamily="34" charset="0"/>
                <a:ea typeface="Tahoma" panose="020B0604030504040204" pitchFamily="34" charset="0"/>
                <a:cs typeface="Tahoma" panose="020B0604030504040204" pitchFamily="34" charset="0"/>
              </a:rPr>
              <a:t>Sprawmy, by w każdym aspekcie naszego życia było</a:t>
            </a:r>
            <a:endParaRPr lang="en-US" sz="20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8">
            <a:extLst>
              <a:ext uri="{FF2B5EF4-FFF2-40B4-BE49-F238E27FC236}">
                <a16:creationId xmlns:a16="http://schemas.microsoft.com/office/drawing/2014/main" id="{B743D321-C9BF-3BE1-CDB4-93C3BDFE2702}"/>
              </a:ext>
            </a:extLst>
          </p:cNvPr>
          <p:cNvSpPr txBox="1"/>
          <p:nvPr/>
        </p:nvSpPr>
        <p:spPr>
          <a:xfrm>
            <a:off x="20087" y="2275053"/>
            <a:ext cx="4861403" cy="1862113"/>
          </a:xfrm>
          <a:prstGeom prst="rect">
            <a:avLst/>
          </a:prstGeom>
          <a:noFill/>
        </p:spPr>
        <p:txBody>
          <a:bodyPr wrap="square" rtlCol="0">
            <a:spAutoFit/>
          </a:bodyPr>
          <a:lstStyle/>
          <a:p>
            <a:pPr algn="ctr">
              <a:lnSpc>
                <a:spcPts val="4500"/>
              </a:lnSpc>
            </a:pPr>
            <a: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t>Wszystko </a:t>
            </a:r>
            <a:b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br>
            <a: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t>w </a:t>
            </a:r>
            <a:b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br>
            <a: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t>porządku?  </a:t>
            </a:r>
            <a:endParaRPr lang="en-ID"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endParaRPr>
          </a:p>
        </p:txBody>
      </p:sp>
      <p:grpSp>
        <p:nvGrpSpPr>
          <p:cNvPr id="12" name="Grupa 11">
            <a:extLst>
              <a:ext uri="{FF2B5EF4-FFF2-40B4-BE49-F238E27FC236}">
                <a16:creationId xmlns:a16="http://schemas.microsoft.com/office/drawing/2014/main" id="{33DFAE71-C37C-1E73-0C61-EEFDA661E268}"/>
              </a:ext>
            </a:extLst>
          </p:cNvPr>
          <p:cNvGrpSpPr/>
          <p:nvPr/>
        </p:nvGrpSpPr>
        <p:grpSpPr>
          <a:xfrm>
            <a:off x="6336596" y="5257087"/>
            <a:ext cx="3099816" cy="718804"/>
            <a:chOff x="6336596" y="5257087"/>
            <a:chExt cx="3099816" cy="718804"/>
          </a:xfrm>
        </p:grpSpPr>
        <p:sp>
          <p:nvSpPr>
            <p:cNvPr id="7" name="Prostokąt: zagięty narożnik 6">
              <a:extLst>
                <a:ext uri="{FF2B5EF4-FFF2-40B4-BE49-F238E27FC236}">
                  <a16:creationId xmlns:a16="http://schemas.microsoft.com/office/drawing/2014/main" id="{604D1362-5051-973B-5640-34B6BE6D7787}"/>
                </a:ext>
              </a:extLst>
            </p:cNvPr>
            <p:cNvSpPr/>
            <p:nvPr/>
          </p:nvSpPr>
          <p:spPr>
            <a:xfrm rot="20771225">
              <a:off x="6336596" y="5257087"/>
              <a:ext cx="3099816" cy="718804"/>
            </a:xfrm>
            <a:prstGeom prst="foldedCorner">
              <a:avLst/>
            </a:prstGeom>
            <a:solidFill>
              <a:schemeClr val="bg1">
                <a:lumMod val="95000"/>
              </a:schemeClr>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0153E580-FC7A-20E4-7706-55459DD0D9AB}"/>
                </a:ext>
              </a:extLst>
            </p:cNvPr>
            <p:cNvSpPr txBox="1"/>
            <p:nvPr/>
          </p:nvSpPr>
          <p:spPr>
            <a:xfrm rot="20703805">
              <a:off x="6471286" y="5306145"/>
              <a:ext cx="2876490" cy="584775"/>
            </a:xfrm>
            <a:prstGeom prst="rect">
              <a:avLst/>
            </a:prstGeom>
            <a:noFill/>
          </p:spPr>
          <p:txBody>
            <a:bodyPr wrap="square">
              <a:spAutoFit/>
            </a:bodyPr>
            <a:lstStyle/>
            <a:p>
              <a:pPr algn="ctr"/>
              <a:r>
                <a:rPr lang="pl-PL" sz="3200" b="1" dirty="0">
                  <a:solidFill>
                    <a:schemeClr val="accent2"/>
                  </a:solidFill>
                  <a:latin typeface="DINPro-Black" panose="02000503030000020004" pitchFamily="50" charset="0"/>
                </a:rPr>
                <a:t>#</a:t>
              </a:r>
              <a:r>
                <a:rPr lang="pl-PL" sz="3200" b="1" dirty="0">
                  <a:solidFill>
                    <a:schemeClr val="bg2">
                      <a:lumMod val="25000"/>
                    </a:schemeClr>
                  </a:solidFill>
                  <a:latin typeface="DINPro-Black" panose="02000503030000020004" pitchFamily="50" charset="0"/>
                </a:rPr>
                <a:t>OGARNIĘTE </a:t>
              </a:r>
              <a:endParaRPr lang="pl-PL" sz="3200" dirty="0">
                <a:latin typeface="DINPro-Black" panose="02000503030000020004" pitchFamily="50" charset="0"/>
              </a:endParaRPr>
            </a:p>
          </p:txBody>
        </p:sp>
      </p:grpSp>
      <p:pic>
        <p:nvPicPr>
          <p:cNvPr id="17" name="Obraz 16">
            <a:extLst>
              <a:ext uri="{FF2B5EF4-FFF2-40B4-BE49-F238E27FC236}">
                <a16:creationId xmlns:a16="http://schemas.microsoft.com/office/drawing/2014/main" id="{12EF9779-56C0-E854-628B-DF54153A90CC}"/>
              </a:ext>
            </a:extLst>
          </p:cNvPr>
          <p:cNvPicPr>
            <a:picLocks noChangeAspect="1"/>
          </p:cNvPicPr>
          <p:nvPr/>
        </p:nvPicPr>
        <p:blipFill>
          <a:blip r:embed="rId3"/>
          <a:stretch>
            <a:fillRect/>
          </a:stretch>
        </p:blipFill>
        <p:spPr>
          <a:xfrm>
            <a:off x="0" y="6032747"/>
            <a:ext cx="1920680" cy="825253"/>
          </a:xfrm>
          <a:prstGeom prst="rect">
            <a:avLst/>
          </a:prstGeom>
        </p:spPr>
      </p:pic>
    </p:spTree>
    <p:extLst>
      <p:ext uri="{BB962C8B-B14F-4D97-AF65-F5344CB8AC3E}">
        <p14:creationId xmlns:p14="http://schemas.microsoft.com/office/powerpoint/2010/main" val="1794296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EF72B2E-4AB1-4CBF-80E7-F1A983FD60A2}"/>
              </a:ext>
            </a:extLst>
          </p:cNvPr>
          <p:cNvSpPr txBox="1"/>
          <p:nvPr/>
        </p:nvSpPr>
        <p:spPr>
          <a:xfrm>
            <a:off x="5704058" y="2006606"/>
            <a:ext cx="2946400" cy="233788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l-PL" sz="2000" dirty="0">
                <a:latin typeface="Tahoma" panose="020B0604030504040204" pitchFamily="34" charset="0"/>
                <a:ea typeface="Tahoma" panose="020B0604030504040204" pitchFamily="34" charset="0"/>
                <a:cs typeface="Tahoma" panose="020B0604030504040204" pitchFamily="34" charset="0"/>
              </a:rPr>
              <a:t>psychiczne </a:t>
            </a:r>
          </a:p>
          <a:p>
            <a:pPr marL="285750" indent="-285750">
              <a:lnSpc>
                <a:spcPct val="150000"/>
              </a:lnSpc>
              <a:buFont typeface="Arial" panose="020B0604020202020204" pitchFamily="34" charset="0"/>
              <a:buChar char="•"/>
            </a:pPr>
            <a:r>
              <a:rPr lang="pl-PL" sz="2000" dirty="0">
                <a:latin typeface="Tahoma" panose="020B0604030504040204" pitchFamily="34" charset="0"/>
                <a:ea typeface="Tahoma" panose="020B0604030504040204" pitchFamily="34" charset="0"/>
                <a:cs typeface="Tahoma" panose="020B0604030504040204" pitchFamily="34" charset="0"/>
              </a:rPr>
              <a:t>fizyczne </a:t>
            </a:r>
          </a:p>
          <a:p>
            <a:pPr marL="285750" indent="-285750">
              <a:lnSpc>
                <a:spcPct val="150000"/>
              </a:lnSpc>
              <a:buFont typeface="Arial" panose="020B0604020202020204" pitchFamily="34" charset="0"/>
              <a:buChar char="•"/>
            </a:pPr>
            <a:r>
              <a:rPr lang="pl-PL" sz="2000" dirty="0">
                <a:latin typeface="Tahoma" panose="020B0604030504040204" pitchFamily="34" charset="0"/>
                <a:ea typeface="Tahoma" panose="020B0604030504040204" pitchFamily="34" charset="0"/>
                <a:cs typeface="Tahoma" panose="020B0604030504040204" pitchFamily="34" charset="0"/>
              </a:rPr>
              <a:t>jakość snu </a:t>
            </a:r>
          </a:p>
          <a:p>
            <a:pPr marL="285750" indent="-285750">
              <a:lnSpc>
                <a:spcPct val="150000"/>
              </a:lnSpc>
              <a:buFont typeface="Arial" panose="020B0604020202020204" pitchFamily="34" charset="0"/>
              <a:buChar char="•"/>
            </a:pPr>
            <a:r>
              <a:rPr lang="pl-PL" sz="2000" dirty="0">
                <a:latin typeface="Tahoma" panose="020B0604030504040204" pitchFamily="34" charset="0"/>
                <a:ea typeface="Tahoma" panose="020B0604030504040204" pitchFamily="34" charset="0"/>
                <a:cs typeface="Tahoma" panose="020B0604030504040204" pitchFamily="34" charset="0"/>
              </a:rPr>
              <a:t>dieta </a:t>
            </a:r>
          </a:p>
          <a:p>
            <a:pPr marL="285750" indent="-285750">
              <a:lnSpc>
                <a:spcPct val="150000"/>
              </a:lnSpc>
              <a:buFont typeface="Arial" panose="020B0604020202020204" pitchFamily="34" charset="0"/>
              <a:buChar char="•"/>
            </a:pPr>
            <a:r>
              <a:rPr lang="pl-PL" sz="2000" dirty="0">
                <a:latin typeface="Tahoma" panose="020B0604030504040204" pitchFamily="34" charset="0"/>
                <a:ea typeface="Tahoma" panose="020B0604030504040204" pitchFamily="34" charset="0"/>
                <a:cs typeface="Tahoma" panose="020B0604030504040204" pitchFamily="34" charset="0"/>
              </a:rPr>
              <a:t>cykliczność badań </a:t>
            </a:r>
          </a:p>
        </p:txBody>
      </p:sp>
      <p:sp>
        <p:nvSpPr>
          <p:cNvPr id="13" name="TextBox 12">
            <a:extLst>
              <a:ext uri="{FF2B5EF4-FFF2-40B4-BE49-F238E27FC236}">
                <a16:creationId xmlns:a16="http://schemas.microsoft.com/office/drawing/2014/main" id="{72367D67-B547-4716-ABE6-33ED1F6B263B}"/>
              </a:ext>
            </a:extLst>
          </p:cNvPr>
          <p:cNvSpPr txBox="1"/>
          <p:nvPr/>
        </p:nvSpPr>
        <p:spPr>
          <a:xfrm>
            <a:off x="5432012" y="1089072"/>
            <a:ext cx="5147596" cy="923330"/>
          </a:xfrm>
          <a:prstGeom prst="rect">
            <a:avLst/>
          </a:prstGeom>
          <a:noFill/>
        </p:spPr>
        <p:txBody>
          <a:bodyPr wrap="square" rtlCol="0">
            <a:spAutoFit/>
          </a:bodyPr>
          <a:lstStyle/>
          <a:p>
            <a:pPr algn="ctr"/>
            <a:r>
              <a:rPr lang="pl-PL" sz="5400" b="1" dirty="0">
                <a:solidFill>
                  <a:srgbClr val="F59C11"/>
                </a:solidFill>
                <a:latin typeface="DINPro-Black" panose="02000503030000020004" pitchFamily="50" charset="0"/>
                <a:ea typeface="Open Sans" panose="020B0606030504020204" pitchFamily="34" charset="0"/>
                <a:cs typeface="Open Sans" panose="020B0606030504020204" pitchFamily="34" charset="0"/>
              </a:rPr>
              <a:t>Twoje zdrowie</a:t>
            </a:r>
            <a:endParaRPr lang="en-US" sz="5400" b="1" dirty="0">
              <a:solidFill>
                <a:srgbClr val="F59C11"/>
              </a:solidFill>
              <a:latin typeface="DINPro-Black" panose="02000503030000020004" pitchFamily="50" charset="0"/>
              <a:ea typeface="Open Sans" panose="020B0606030504020204" pitchFamily="34" charset="0"/>
              <a:cs typeface="Open Sans" panose="020B0606030504020204" pitchFamily="34" charset="0"/>
            </a:endParaRPr>
          </a:p>
        </p:txBody>
      </p:sp>
      <p:sp>
        <p:nvSpPr>
          <p:cNvPr id="33" name="Owal 32">
            <a:extLst>
              <a:ext uri="{FF2B5EF4-FFF2-40B4-BE49-F238E27FC236}">
                <a16:creationId xmlns:a16="http://schemas.microsoft.com/office/drawing/2014/main" id="{88D5B6B9-C427-2A9A-EEB4-6E42F98E9AF3}"/>
              </a:ext>
            </a:extLst>
          </p:cNvPr>
          <p:cNvSpPr/>
          <p:nvPr/>
        </p:nvSpPr>
        <p:spPr>
          <a:xfrm>
            <a:off x="1325880" y="3627120"/>
            <a:ext cx="54935" cy="45719"/>
          </a:xfrm>
          <a:prstGeom prst="ellipse">
            <a:avLst/>
          </a:prstGeom>
          <a:solidFill>
            <a:srgbClr val="D5D5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1" name="Obraz 40">
            <a:extLst>
              <a:ext uri="{FF2B5EF4-FFF2-40B4-BE49-F238E27FC236}">
                <a16:creationId xmlns:a16="http://schemas.microsoft.com/office/drawing/2014/main" id="{E8B77C6D-CE84-5B28-0943-C9CC2253A4BD}"/>
              </a:ext>
            </a:extLst>
          </p:cNvPr>
          <p:cNvPicPr>
            <a:picLocks noChangeAspect="1"/>
          </p:cNvPicPr>
          <p:nvPr/>
        </p:nvPicPr>
        <p:blipFill rotWithShape="1">
          <a:blip r:embed="rId3"/>
          <a:srcRect l="6473" t="-284" r="24086" b="28431"/>
          <a:stretch/>
        </p:blipFill>
        <p:spPr>
          <a:xfrm rot="9229334">
            <a:off x="1333662" y="3636250"/>
            <a:ext cx="45719" cy="45906"/>
          </a:xfrm>
          <a:prstGeom prst="rect">
            <a:avLst/>
          </a:prstGeom>
        </p:spPr>
      </p:pic>
      <p:grpSp>
        <p:nvGrpSpPr>
          <p:cNvPr id="55" name="Grupa 54">
            <a:extLst>
              <a:ext uri="{FF2B5EF4-FFF2-40B4-BE49-F238E27FC236}">
                <a16:creationId xmlns:a16="http://schemas.microsoft.com/office/drawing/2014/main" id="{ADBAD7C5-A71D-17F4-FB61-3A555F354646}"/>
              </a:ext>
            </a:extLst>
          </p:cNvPr>
          <p:cNvGrpSpPr/>
          <p:nvPr/>
        </p:nvGrpSpPr>
        <p:grpSpPr>
          <a:xfrm>
            <a:off x="2212848" y="4278592"/>
            <a:ext cx="3773945" cy="2403782"/>
            <a:chOff x="895111" y="2524834"/>
            <a:chExt cx="2443365" cy="1620797"/>
          </a:xfrm>
        </p:grpSpPr>
        <p:pic>
          <p:nvPicPr>
            <p:cNvPr id="56" name="Obraz 55">
              <a:extLst>
                <a:ext uri="{FF2B5EF4-FFF2-40B4-BE49-F238E27FC236}">
                  <a16:creationId xmlns:a16="http://schemas.microsoft.com/office/drawing/2014/main" id="{3E6AB863-8E6F-E4C3-0DA9-E1E287F47D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471" b="89943" l="9813" r="89953">
                          <a14:foregroundMark x1="63551" y1="7471" x2="57477" y2="8908"/>
                        </a14:backgroundRemoval>
                      </a14:imgEffect>
                    </a14:imgLayer>
                  </a14:imgProps>
                </a:ext>
              </a:extLst>
            </a:blip>
            <a:stretch>
              <a:fillRect/>
            </a:stretch>
          </p:blipFill>
          <p:spPr>
            <a:xfrm flipH="1">
              <a:off x="895111" y="3275378"/>
              <a:ext cx="1034269" cy="840948"/>
            </a:xfrm>
            <a:prstGeom prst="rect">
              <a:avLst/>
            </a:prstGeom>
          </p:spPr>
        </p:pic>
        <p:pic>
          <p:nvPicPr>
            <p:cNvPr id="57" name="Obraz 56" descr="Obraz zawierający zrzut ekranu, Grafika, tekst, logo&#10;&#10;Opis wygenerowany automatycznie">
              <a:extLst>
                <a:ext uri="{FF2B5EF4-FFF2-40B4-BE49-F238E27FC236}">
                  <a16:creationId xmlns:a16="http://schemas.microsoft.com/office/drawing/2014/main" id="{95EC29BE-1949-8021-3A19-DB5791A40E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7679" y="2524834"/>
              <a:ext cx="1620797" cy="1620797"/>
            </a:xfrm>
            <a:prstGeom prst="rect">
              <a:avLst/>
            </a:prstGeom>
          </p:spPr>
        </p:pic>
      </p:grpSp>
      <p:sp>
        <p:nvSpPr>
          <p:cNvPr id="4" name="TextBox 8">
            <a:extLst>
              <a:ext uri="{FF2B5EF4-FFF2-40B4-BE49-F238E27FC236}">
                <a16:creationId xmlns:a16="http://schemas.microsoft.com/office/drawing/2014/main" id="{B101231D-E7C6-6B50-22A1-7EFD3AC7DC1D}"/>
              </a:ext>
            </a:extLst>
          </p:cNvPr>
          <p:cNvSpPr txBox="1"/>
          <p:nvPr/>
        </p:nvSpPr>
        <p:spPr>
          <a:xfrm>
            <a:off x="20087" y="2275053"/>
            <a:ext cx="4861403" cy="1862113"/>
          </a:xfrm>
          <a:prstGeom prst="rect">
            <a:avLst/>
          </a:prstGeom>
          <a:noFill/>
        </p:spPr>
        <p:txBody>
          <a:bodyPr wrap="square" rtlCol="0">
            <a:spAutoFit/>
          </a:bodyPr>
          <a:lstStyle/>
          <a:p>
            <a:pPr algn="ctr">
              <a:lnSpc>
                <a:spcPts val="4500"/>
              </a:lnSpc>
            </a:pPr>
            <a: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t>Wszystko </a:t>
            </a:r>
            <a:b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br>
            <a: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t>w </a:t>
            </a:r>
            <a:b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br>
            <a: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t>porządku?  </a:t>
            </a:r>
            <a:endParaRPr lang="en-ID"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endParaRPr>
          </a:p>
        </p:txBody>
      </p:sp>
      <p:pic>
        <p:nvPicPr>
          <p:cNvPr id="6" name="Obraz 5">
            <a:extLst>
              <a:ext uri="{FF2B5EF4-FFF2-40B4-BE49-F238E27FC236}">
                <a16:creationId xmlns:a16="http://schemas.microsoft.com/office/drawing/2014/main" id="{B3B37136-31B8-C827-CDB6-8D1EA0DE4D6C}"/>
              </a:ext>
            </a:extLst>
          </p:cNvPr>
          <p:cNvPicPr>
            <a:picLocks noChangeAspect="1"/>
          </p:cNvPicPr>
          <p:nvPr/>
        </p:nvPicPr>
        <p:blipFill>
          <a:blip r:embed="rId7"/>
          <a:stretch>
            <a:fillRect/>
          </a:stretch>
        </p:blipFill>
        <p:spPr>
          <a:xfrm>
            <a:off x="0" y="6032747"/>
            <a:ext cx="1920680" cy="825253"/>
          </a:xfrm>
          <a:prstGeom prst="rect">
            <a:avLst/>
          </a:prstGeom>
        </p:spPr>
      </p:pic>
    </p:spTree>
    <p:extLst>
      <p:ext uri="{BB962C8B-B14F-4D97-AF65-F5344CB8AC3E}">
        <p14:creationId xmlns:p14="http://schemas.microsoft.com/office/powerpoint/2010/main" val="292040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0235C738-95BC-BA3A-2D03-706AC1BFAE97}"/>
              </a:ext>
            </a:extLst>
          </p:cNvPr>
          <p:cNvGrpSpPr/>
          <p:nvPr/>
        </p:nvGrpSpPr>
        <p:grpSpPr>
          <a:xfrm>
            <a:off x="2554917" y="4428179"/>
            <a:ext cx="3541083" cy="2058866"/>
            <a:chOff x="4624700" y="2538055"/>
            <a:chExt cx="2300400" cy="1419734"/>
          </a:xfrm>
        </p:grpSpPr>
        <p:pic>
          <p:nvPicPr>
            <p:cNvPr id="5" name="Obraz 4">
              <a:extLst>
                <a:ext uri="{FF2B5EF4-FFF2-40B4-BE49-F238E27FC236}">
                  <a16:creationId xmlns:a16="http://schemas.microsoft.com/office/drawing/2014/main" id="{D2023C40-CBB7-94D3-3445-87760E50C6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844" b="99546" l="6137" r="94970">
                          <a14:foregroundMark x1="55030" y1="9637" x2="46680" y2="8844"/>
                          <a14:foregroundMark x1="46680" y1="8844" x2="45473" y2="9524"/>
                          <a14:foregroundMark x1="92455" y1="70748" x2="89437" y2="64512"/>
                          <a14:foregroundMark x1="89437" y1="64512" x2="91851" y2="68254"/>
                          <a14:foregroundMark x1="94970" y1="70408" x2="94769" y2="71429"/>
                          <a14:foregroundMark x1="10262" y1="87755" x2="11368" y2="97392"/>
                          <a14:foregroundMark x1="11368" y1="97392" x2="14286" y2="91383"/>
                          <a14:foregroundMark x1="6841" y1="94671" x2="6338" y2="94331"/>
                          <a14:foregroundMark x1="33199" y1="98639" x2="63280" y2="98980"/>
                          <a14:foregroundMark x1="21529" y1="99206" x2="8753" y2="99546"/>
                          <a14:foregroundMark x1="35915" y1="38095" x2="36217" y2="39909"/>
                        </a14:backgroundRemoval>
                      </a14:imgEffect>
                    </a14:imgLayer>
                  </a14:imgProps>
                </a:ext>
              </a:extLst>
            </a:blip>
            <a:stretch>
              <a:fillRect/>
            </a:stretch>
          </p:blipFill>
          <p:spPr>
            <a:xfrm>
              <a:off x="5325083" y="2538055"/>
              <a:ext cx="1600017" cy="1419734"/>
            </a:xfrm>
            <a:prstGeom prst="rect">
              <a:avLst/>
            </a:prstGeom>
          </p:spPr>
        </p:pic>
        <p:pic>
          <p:nvPicPr>
            <p:cNvPr id="6" name="Obraz 5">
              <a:extLst>
                <a:ext uri="{FF2B5EF4-FFF2-40B4-BE49-F238E27FC236}">
                  <a16:creationId xmlns:a16="http://schemas.microsoft.com/office/drawing/2014/main" id="{2AFE3185-58B8-AC8B-3426-FFE09DD9D79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368" b="98628" l="680" r="97109">
                          <a14:foregroundMark x1="46939" y1="44444" x2="42857" y2="43759"/>
                          <a14:foregroundMark x1="57143" y1="8368" x2="46259" y2="9191"/>
                          <a14:foregroundMark x1="40986" y1="55830" x2="68878" y2="57750"/>
                          <a14:foregroundMark x1="62245" y1="80110" x2="19898" y2="84362"/>
                          <a14:foregroundMark x1="39966" y1="89986" x2="46429" y2="98765"/>
                          <a14:foregroundMark x1="93027" y1="95062" x2="97109" y2="97531"/>
                          <a14:foregroundMark x1="6973" y1="94239" x2="680" y2="98628"/>
                          <a14:foregroundMark x1="74320" y1="45816" x2="73129" y2="41838"/>
                          <a14:foregroundMark x1="73810" y1="48285" x2="72789" y2="51029"/>
                        </a14:backgroundRemoval>
                      </a14:imgEffect>
                    </a14:imgLayer>
                  </a14:imgProps>
                </a:ext>
              </a:extLst>
            </a:blip>
            <a:stretch>
              <a:fillRect/>
            </a:stretch>
          </p:blipFill>
          <p:spPr>
            <a:xfrm>
              <a:off x="4624700" y="2554196"/>
              <a:ext cx="1132117" cy="1403593"/>
            </a:xfrm>
            <a:prstGeom prst="rect">
              <a:avLst/>
            </a:prstGeom>
          </p:spPr>
        </p:pic>
      </p:grpSp>
      <p:sp>
        <p:nvSpPr>
          <p:cNvPr id="8" name="TextBox 7">
            <a:extLst>
              <a:ext uri="{FF2B5EF4-FFF2-40B4-BE49-F238E27FC236}">
                <a16:creationId xmlns:a16="http://schemas.microsoft.com/office/drawing/2014/main" id="{7EF72B2E-4AB1-4CBF-80E7-F1A983FD60A2}"/>
              </a:ext>
            </a:extLst>
          </p:cNvPr>
          <p:cNvSpPr txBox="1"/>
          <p:nvPr/>
        </p:nvSpPr>
        <p:spPr>
          <a:xfrm>
            <a:off x="5704058" y="2006606"/>
            <a:ext cx="3604534" cy="14145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l-PL" sz="2000" dirty="0">
                <a:latin typeface="Tahoma" panose="020B0604030504040204" pitchFamily="34" charset="0"/>
                <a:ea typeface="Tahoma" panose="020B0604030504040204" pitchFamily="34" charset="0"/>
                <a:cs typeface="Tahoma" panose="020B0604030504040204" pitchFamily="34" charset="0"/>
              </a:rPr>
              <a:t>relacje ze współpracownikami </a:t>
            </a:r>
          </a:p>
          <a:p>
            <a:pPr marL="285750" indent="-285750">
              <a:lnSpc>
                <a:spcPct val="150000"/>
              </a:lnSpc>
              <a:buFont typeface="Arial" panose="020B0604020202020204" pitchFamily="34" charset="0"/>
              <a:buChar char="•"/>
            </a:pPr>
            <a:r>
              <a:rPr lang="pl-PL" sz="2000" dirty="0">
                <a:latin typeface="Tahoma" panose="020B0604030504040204" pitchFamily="34" charset="0"/>
                <a:ea typeface="Tahoma" panose="020B0604030504040204" pitchFamily="34" charset="0"/>
                <a:cs typeface="Tahoma" panose="020B0604030504040204" pitchFamily="34" charset="0"/>
              </a:rPr>
              <a:t>relacje z przełożonym</a:t>
            </a:r>
          </a:p>
        </p:txBody>
      </p:sp>
      <p:sp>
        <p:nvSpPr>
          <p:cNvPr id="13" name="TextBox 12">
            <a:extLst>
              <a:ext uri="{FF2B5EF4-FFF2-40B4-BE49-F238E27FC236}">
                <a16:creationId xmlns:a16="http://schemas.microsoft.com/office/drawing/2014/main" id="{72367D67-B547-4716-ABE6-33ED1F6B263B}"/>
              </a:ext>
            </a:extLst>
          </p:cNvPr>
          <p:cNvSpPr txBox="1"/>
          <p:nvPr/>
        </p:nvSpPr>
        <p:spPr>
          <a:xfrm>
            <a:off x="5432012" y="1089072"/>
            <a:ext cx="5147596" cy="923330"/>
          </a:xfrm>
          <a:prstGeom prst="rect">
            <a:avLst/>
          </a:prstGeom>
          <a:noFill/>
        </p:spPr>
        <p:txBody>
          <a:bodyPr wrap="square" rtlCol="0">
            <a:spAutoFit/>
          </a:bodyPr>
          <a:lstStyle/>
          <a:p>
            <a:pPr algn="ctr"/>
            <a:r>
              <a:rPr lang="pl-PL" sz="5400" b="1">
                <a:solidFill>
                  <a:srgbClr val="F59C11"/>
                </a:solidFill>
                <a:latin typeface="DINPro-Black" panose="02000503030000020004" pitchFamily="50" charset="0"/>
                <a:ea typeface="Open Sans" panose="020B0606030504020204" pitchFamily="34" charset="0"/>
                <a:cs typeface="Open Sans" panose="020B0606030504020204" pitchFamily="34" charset="0"/>
              </a:rPr>
              <a:t>Twój zespół</a:t>
            </a:r>
            <a:endParaRPr lang="en-US" sz="5400" b="1" dirty="0">
              <a:solidFill>
                <a:srgbClr val="F59C11"/>
              </a:solidFill>
              <a:latin typeface="DINPro-Black" panose="02000503030000020004" pitchFamily="50" charset="0"/>
              <a:ea typeface="Open Sans" panose="020B0606030504020204" pitchFamily="34" charset="0"/>
              <a:cs typeface="Open Sans" panose="020B0606030504020204" pitchFamily="34" charset="0"/>
            </a:endParaRPr>
          </a:p>
        </p:txBody>
      </p:sp>
      <p:sp>
        <p:nvSpPr>
          <p:cNvPr id="33" name="Owal 32">
            <a:extLst>
              <a:ext uri="{FF2B5EF4-FFF2-40B4-BE49-F238E27FC236}">
                <a16:creationId xmlns:a16="http://schemas.microsoft.com/office/drawing/2014/main" id="{88D5B6B9-C427-2A9A-EEB4-6E42F98E9AF3}"/>
              </a:ext>
            </a:extLst>
          </p:cNvPr>
          <p:cNvSpPr/>
          <p:nvPr/>
        </p:nvSpPr>
        <p:spPr>
          <a:xfrm>
            <a:off x="1325880" y="3627120"/>
            <a:ext cx="54935" cy="45719"/>
          </a:xfrm>
          <a:prstGeom prst="ellipse">
            <a:avLst/>
          </a:prstGeom>
          <a:solidFill>
            <a:srgbClr val="D5D5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1" name="Obraz 40">
            <a:extLst>
              <a:ext uri="{FF2B5EF4-FFF2-40B4-BE49-F238E27FC236}">
                <a16:creationId xmlns:a16="http://schemas.microsoft.com/office/drawing/2014/main" id="{E8B77C6D-CE84-5B28-0943-C9CC2253A4BD}"/>
              </a:ext>
            </a:extLst>
          </p:cNvPr>
          <p:cNvPicPr>
            <a:picLocks noChangeAspect="1"/>
          </p:cNvPicPr>
          <p:nvPr/>
        </p:nvPicPr>
        <p:blipFill rotWithShape="1">
          <a:blip r:embed="rId7"/>
          <a:srcRect l="6473" t="-284" r="24086" b="28431"/>
          <a:stretch/>
        </p:blipFill>
        <p:spPr>
          <a:xfrm rot="9229334">
            <a:off x="1333662" y="3636250"/>
            <a:ext cx="45719" cy="45906"/>
          </a:xfrm>
          <a:prstGeom prst="rect">
            <a:avLst/>
          </a:prstGeom>
        </p:spPr>
      </p:pic>
      <p:sp>
        <p:nvSpPr>
          <p:cNvPr id="4" name="TextBox 8">
            <a:extLst>
              <a:ext uri="{FF2B5EF4-FFF2-40B4-BE49-F238E27FC236}">
                <a16:creationId xmlns:a16="http://schemas.microsoft.com/office/drawing/2014/main" id="{B101231D-E7C6-6B50-22A1-7EFD3AC7DC1D}"/>
              </a:ext>
            </a:extLst>
          </p:cNvPr>
          <p:cNvSpPr txBox="1"/>
          <p:nvPr/>
        </p:nvSpPr>
        <p:spPr>
          <a:xfrm>
            <a:off x="20087" y="2275053"/>
            <a:ext cx="4861403" cy="1862113"/>
          </a:xfrm>
          <a:prstGeom prst="rect">
            <a:avLst/>
          </a:prstGeom>
          <a:noFill/>
        </p:spPr>
        <p:txBody>
          <a:bodyPr wrap="square" rtlCol="0">
            <a:spAutoFit/>
          </a:bodyPr>
          <a:lstStyle/>
          <a:p>
            <a:pPr algn="ctr">
              <a:lnSpc>
                <a:spcPts val="4500"/>
              </a:lnSpc>
            </a:pPr>
            <a: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t>Wszystko </a:t>
            </a:r>
            <a:b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br>
            <a: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t>w </a:t>
            </a:r>
            <a:b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br>
            <a: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t>porządku?  </a:t>
            </a:r>
            <a:endParaRPr lang="en-ID"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endParaRPr>
          </a:p>
        </p:txBody>
      </p:sp>
      <p:pic>
        <p:nvPicPr>
          <p:cNvPr id="7" name="Obraz 6">
            <a:extLst>
              <a:ext uri="{FF2B5EF4-FFF2-40B4-BE49-F238E27FC236}">
                <a16:creationId xmlns:a16="http://schemas.microsoft.com/office/drawing/2014/main" id="{BAB795A9-29D4-B906-61BE-4196C5A002A9}"/>
              </a:ext>
            </a:extLst>
          </p:cNvPr>
          <p:cNvPicPr>
            <a:picLocks noChangeAspect="1"/>
          </p:cNvPicPr>
          <p:nvPr/>
        </p:nvPicPr>
        <p:blipFill>
          <a:blip r:embed="rId8"/>
          <a:stretch>
            <a:fillRect/>
          </a:stretch>
        </p:blipFill>
        <p:spPr>
          <a:xfrm>
            <a:off x="0" y="6032747"/>
            <a:ext cx="1920680" cy="825253"/>
          </a:xfrm>
          <a:prstGeom prst="rect">
            <a:avLst/>
          </a:prstGeom>
        </p:spPr>
      </p:pic>
    </p:spTree>
    <p:extLst>
      <p:ext uri="{BB962C8B-B14F-4D97-AF65-F5344CB8AC3E}">
        <p14:creationId xmlns:p14="http://schemas.microsoft.com/office/powerpoint/2010/main" val="3222392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a 6">
            <a:extLst>
              <a:ext uri="{FF2B5EF4-FFF2-40B4-BE49-F238E27FC236}">
                <a16:creationId xmlns:a16="http://schemas.microsoft.com/office/drawing/2014/main" id="{1090658E-D771-D53C-E7B2-2FBD4127055B}"/>
              </a:ext>
            </a:extLst>
          </p:cNvPr>
          <p:cNvGrpSpPr/>
          <p:nvPr/>
        </p:nvGrpSpPr>
        <p:grpSpPr>
          <a:xfrm>
            <a:off x="2450788" y="3813768"/>
            <a:ext cx="3645212" cy="2757463"/>
            <a:chOff x="8532425" y="2229112"/>
            <a:chExt cx="2189162" cy="1656017"/>
          </a:xfrm>
        </p:grpSpPr>
        <p:pic>
          <p:nvPicPr>
            <p:cNvPr id="9" name="Obraz 8">
              <a:extLst>
                <a:ext uri="{FF2B5EF4-FFF2-40B4-BE49-F238E27FC236}">
                  <a16:creationId xmlns:a16="http://schemas.microsoft.com/office/drawing/2014/main" id="{CB337324-ECBB-3648-4821-FA90F75E8C4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31" b="95659" l="4127" r="95873">
                          <a14:foregroundMark x1="84906" y1="50749" x2="75825" y2="50749"/>
                          <a14:foregroundMark x1="94575" y1="50749" x2="92925" y2="51198"/>
                          <a14:foregroundMark x1="91863" y1="58533" x2="91274" y2="62575"/>
                          <a14:foregroundMark x1="71698" y1="94910" x2="95873" y2="95060"/>
                          <a14:foregroundMark x1="61557" y1="95659" x2="57193" y2="95659"/>
                          <a14:foregroundMark x1="45755" y1="92814" x2="41509" y2="93413"/>
                          <a14:foregroundMark x1="31368" y1="95060" x2="31368" y2="95060"/>
                          <a14:foregroundMark x1="8373" y1="55090" x2="9670" y2="91766"/>
                          <a14:foregroundMark x1="9670" y1="91766" x2="26179" y2="94162"/>
                          <a14:foregroundMark x1="16627" y1="48204" x2="15684" y2="51347"/>
                          <a14:foregroundMark x1="6014" y1="53443" x2="4127" y2="53443"/>
                        </a14:backgroundRemoval>
                      </a14:imgEffect>
                    </a14:imgLayer>
                  </a14:imgProps>
                </a:ext>
              </a:extLst>
            </a:blip>
            <a:stretch>
              <a:fillRect/>
            </a:stretch>
          </p:blipFill>
          <p:spPr>
            <a:xfrm>
              <a:off x="8532425" y="2229112"/>
              <a:ext cx="2102249" cy="1656017"/>
            </a:xfrm>
            <a:prstGeom prst="rect">
              <a:avLst/>
            </a:prstGeom>
          </p:spPr>
        </p:pic>
        <p:pic>
          <p:nvPicPr>
            <p:cNvPr id="10" name="Obraz 9">
              <a:extLst>
                <a:ext uri="{FF2B5EF4-FFF2-40B4-BE49-F238E27FC236}">
                  <a16:creationId xmlns:a16="http://schemas.microsoft.com/office/drawing/2014/main" id="{05A6FAF9-1B20-0734-A989-2EECADDAABC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3000" b="84667" l="13025" r="85818">
                          <a14:foregroundMark x1="13314" y1="34667" x2="17656" y2="39500"/>
                          <a14:foregroundMark x1="84515" y1="29167" x2="85818" y2="22333"/>
                          <a14:foregroundMark x1="36758" y1="36000" x2="43415" y2="34667"/>
                          <a14:foregroundMark x1="44284" y1="42000" x2="46454" y2="32167"/>
                          <a14:foregroundMark x1="48625" y1="23833" x2="55282" y2="17833"/>
                          <a14:foregroundMark x1="59768" y1="76333" x2="58900" y2="82333"/>
                          <a14:foregroundMark x1="49059" y1="15833" x2="56151" y2="13000"/>
                          <a14:backgroundMark x1="19392" y1="84333" x2="41679" y2="85333"/>
                          <a14:backgroundMark x1="21274" y1="82500" x2="19826" y2="83000"/>
                          <a14:backgroundMark x1="23155" y1="81667" x2="28075" y2="85667"/>
                          <a14:backgroundMark x1="43560" y1="81500" x2="43415" y2="83500"/>
                          <a14:backgroundMark x1="43126" y1="82000" x2="41534" y2="83833"/>
                          <a14:backgroundMark x1="34443" y1="84000" x2="21708" y2="82500"/>
                          <a14:backgroundMark x1="28075" y1="83000" x2="41679" y2="83167"/>
                        </a14:backgroundRemoval>
                      </a14:imgEffect>
                    </a14:imgLayer>
                  </a14:imgProps>
                </a:ext>
              </a:extLst>
            </a:blip>
            <a:srcRect l="10095" t="6553" r="8692" b="13218"/>
            <a:stretch/>
          </p:blipFill>
          <p:spPr>
            <a:xfrm>
              <a:off x="10060413" y="2472138"/>
              <a:ext cx="661174" cy="648615"/>
            </a:xfrm>
            <a:prstGeom prst="rect">
              <a:avLst/>
            </a:prstGeom>
          </p:spPr>
        </p:pic>
        <p:pic>
          <p:nvPicPr>
            <p:cNvPr id="11" name="Obraz 10">
              <a:extLst>
                <a:ext uri="{FF2B5EF4-FFF2-40B4-BE49-F238E27FC236}">
                  <a16:creationId xmlns:a16="http://schemas.microsoft.com/office/drawing/2014/main" id="{F2FAEC13-FA5A-EB3C-13AE-4E9056006AB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8478" b="88859" l="19956" r="79823">
                          <a14:foregroundMark x1="77605" y1="41304" x2="74945" y2="39674"/>
                          <a14:foregroundMark x1="78492" y1="42663" x2="80044" y2="45924"/>
                          <a14:foregroundMark x1="46563" y1="86685" x2="34146" y2="89130"/>
                          <a14:foregroundMark x1="67627" y1="89130" x2="61197" y2="89130"/>
                          <a14:foregroundMark x1="65854" y1="20652" x2="52106" y2="18478"/>
                        </a14:backgroundRemoval>
                      </a14:imgEffect>
                    </a14:imgLayer>
                  </a14:imgProps>
                </a:ext>
              </a:extLst>
            </a:blip>
            <a:srcRect l="13269" t="11321" r="14073" b="7637"/>
            <a:stretch/>
          </p:blipFill>
          <p:spPr>
            <a:xfrm>
              <a:off x="8567889" y="2749766"/>
              <a:ext cx="420186" cy="382419"/>
            </a:xfrm>
            <a:prstGeom prst="rect">
              <a:avLst/>
            </a:prstGeom>
          </p:spPr>
        </p:pic>
      </p:grpSp>
      <p:sp>
        <p:nvSpPr>
          <p:cNvPr id="8" name="TextBox 7">
            <a:extLst>
              <a:ext uri="{FF2B5EF4-FFF2-40B4-BE49-F238E27FC236}">
                <a16:creationId xmlns:a16="http://schemas.microsoft.com/office/drawing/2014/main" id="{7EF72B2E-4AB1-4CBF-80E7-F1A983FD60A2}"/>
              </a:ext>
            </a:extLst>
          </p:cNvPr>
          <p:cNvSpPr txBox="1"/>
          <p:nvPr/>
        </p:nvSpPr>
        <p:spPr>
          <a:xfrm>
            <a:off x="5704058" y="2006606"/>
            <a:ext cx="4720102" cy="372287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l-PL" sz="2000" dirty="0">
                <a:latin typeface="Tahoma" panose="020B0604030504040204" pitchFamily="34" charset="0"/>
                <a:ea typeface="Tahoma" panose="020B0604030504040204" pitchFamily="34" charset="0"/>
                <a:cs typeface="Tahoma" panose="020B0604030504040204" pitchFamily="34" charset="0"/>
              </a:rPr>
              <a:t>organizacja stanowiska i czasu pracy </a:t>
            </a:r>
          </a:p>
          <a:p>
            <a:pPr marL="285750" indent="-285750">
              <a:lnSpc>
                <a:spcPct val="150000"/>
              </a:lnSpc>
              <a:buFont typeface="Arial" panose="020B0604020202020204" pitchFamily="34" charset="0"/>
              <a:buChar char="•"/>
            </a:pPr>
            <a:r>
              <a:rPr lang="pl-PL" sz="2000" dirty="0">
                <a:latin typeface="Tahoma" panose="020B0604030504040204" pitchFamily="34" charset="0"/>
                <a:ea typeface="Tahoma" panose="020B0604030504040204" pitchFamily="34" charset="0"/>
                <a:cs typeface="Tahoma" panose="020B0604030504040204" pitchFamily="34" charset="0"/>
              </a:rPr>
              <a:t>sprawność maszyn i sprzętu </a:t>
            </a:r>
            <a:r>
              <a:rPr lang="pl-PL" sz="2000" dirty="0" err="1">
                <a:latin typeface="Tahoma" panose="020B0604030504040204" pitchFamily="34" charset="0"/>
                <a:ea typeface="Tahoma" panose="020B0604030504040204" pitchFamily="34" charset="0"/>
                <a:cs typeface="Tahoma" panose="020B0604030504040204" pitchFamily="34" charset="0"/>
              </a:rPr>
              <a:t>ppoż</a:t>
            </a:r>
            <a:endParaRPr lang="pl-PL" sz="2000"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pl-PL" sz="2000" dirty="0">
                <a:latin typeface="Tahoma" panose="020B0604030504040204" pitchFamily="34" charset="0"/>
                <a:ea typeface="Tahoma" panose="020B0604030504040204" pitchFamily="34" charset="0"/>
                <a:cs typeface="Tahoma" panose="020B0604030504040204" pitchFamily="34" charset="0"/>
              </a:rPr>
              <a:t>stan ŚOI </a:t>
            </a:r>
          </a:p>
          <a:p>
            <a:pPr marL="285750" indent="-285750">
              <a:lnSpc>
                <a:spcPct val="150000"/>
              </a:lnSpc>
              <a:buFont typeface="Arial" panose="020B0604020202020204" pitchFamily="34" charset="0"/>
              <a:buChar char="•"/>
            </a:pPr>
            <a:r>
              <a:rPr lang="pl-PL" sz="2000" dirty="0">
                <a:latin typeface="Tahoma" panose="020B0604030504040204" pitchFamily="34" charset="0"/>
                <a:ea typeface="Tahoma" panose="020B0604030504040204" pitchFamily="34" charset="0"/>
                <a:cs typeface="Tahoma" panose="020B0604030504040204" pitchFamily="34" charset="0"/>
              </a:rPr>
              <a:t>porządek na placu budowy </a:t>
            </a:r>
          </a:p>
          <a:p>
            <a:pPr marL="285750" indent="-285750">
              <a:lnSpc>
                <a:spcPct val="150000"/>
              </a:lnSpc>
              <a:buFont typeface="Arial" panose="020B0604020202020204" pitchFamily="34" charset="0"/>
              <a:buChar char="•"/>
            </a:pPr>
            <a:r>
              <a:rPr lang="pl-PL" sz="2000" dirty="0">
                <a:latin typeface="Tahoma" panose="020B0604030504040204" pitchFamily="34" charset="0"/>
                <a:ea typeface="Tahoma" panose="020B0604030504040204" pitchFamily="34" charset="0"/>
                <a:cs typeface="Tahoma" panose="020B0604030504040204" pitchFamily="34" charset="0"/>
              </a:rPr>
              <a:t>strefy niebezpieczne </a:t>
            </a:r>
          </a:p>
          <a:p>
            <a:pPr marL="285750" indent="-285750">
              <a:lnSpc>
                <a:spcPct val="150000"/>
              </a:lnSpc>
              <a:buFont typeface="Arial" panose="020B0604020202020204" pitchFamily="34" charset="0"/>
              <a:buChar char="•"/>
            </a:pPr>
            <a:r>
              <a:rPr lang="pl-PL" sz="2000" dirty="0">
                <a:latin typeface="Tahoma" panose="020B0604030504040204" pitchFamily="34" charset="0"/>
                <a:ea typeface="Tahoma" panose="020B0604030504040204" pitchFamily="34" charset="0"/>
                <a:cs typeface="Tahoma" panose="020B0604030504040204" pitchFamily="34" charset="0"/>
              </a:rPr>
              <a:t>kompletność apteczek do udzielania </a:t>
            </a:r>
            <a:r>
              <a:rPr lang="pl-PL" sz="2000" dirty="0" err="1">
                <a:latin typeface="Tahoma" panose="020B0604030504040204" pitchFamily="34" charset="0"/>
                <a:ea typeface="Tahoma" panose="020B0604030504040204" pitchFamily="34" charset="0"/>
                <a:cs typeface="Tahoma" panose="020B0604030504040204" pitchFamily="34" charset="0"/>
              </a:rPr>
              <a:t>p.pomocy</a:t>
            </a:r>
            <a:endParaRPr lang="pl-PL" sz="2000"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endParaRPr lang="pl-PL" sz="20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72367D67-B547-4716-ABE6-33ED1F6B263B}"/>
              </a:ext>
            </a:extLst>
          </p:cNvPr>
          <p:cNvSpPr txBox="1"/>
          <p:nvPr/>
        </p:nvSpPr>
        <p:spPr>
          <a:xfrm>
            <a:off x="5432012" y="1089072"/>
            <a:ext cx="6555772" cy="923330"/>
          </a:xfrm>
          <a:prstGeom prst="rect">
            <a:avLst/>
          </a:prstGeom>
          <a:noFill/>
        </p:spPr>
        <p:txBody>
          <a:bodyPr wrap="square" rtlCol="0">
            <a:spAutoFit/>
          </a:bodyPr>
          <a:lstStyle/>
          <a:p>
            <a:pPr algn="ctr"/>
            <a:r>
              <a:rPr lang="pl-PL" sz="5400" b="1" dirty="0">
                <a:solidFill>
                  <a:srgbClr val="F59C11"/>
                </a:solidFill>
                <a:latin typeface="DINPro-Black" panose="02000503030000020004" pitchFamily="50" charset="0"/>
                <a:ea typeface="Open Sans" panose="020B0606030504020204" pitchFamily="34" charset="0"/>
                <a:cs typeface="Open Sans" panose="020B0606030504020204" pitchFamily="34" charset="0"/>
              </a:rPr>
              <a:t>Twoje miejsce pracy </a:t>
            </a:r>
            <a:endParaRPr lang="en-US" sz="5400" b="1" dirty="0">
              <a:solidFill>
                <a:srgbClr val="F59C11"/>
              </a:solidFill>
              <a:latin typeface="DINPro-Black" panose="02000503030000020004" pitchFamily="50" charset="0"/>
              <a:ea typeface="Open Sans" panose="020B0606030504020204" pitchFamily="34" charset="0"/>
              <a:cs typeface="Open Sans" panose="020B0606030504020204" pitchFamily="34" charset="0"/>
            </a:endParaRPr>
          </a:p>
        </p:txBody>
      </p:sp>
      <p:sp>
        <p:nvSpPr>
          <p:cNvPr id="33" name="Owal 32">
            <a:extLst>
              <a:ext uri="{FF2B5EF4-FFF2-40B4-BE49-F238E27FC236}">
                <a16:creationId xmlns:a16="http://schemas.microsoft.com/office/drawing/2014/main" id="{88D5B6B9-C427-2A9A-EEB4-6E42F98E9AF3}"/>
              </a:ext>
            </a:extLst>
          </p:cNvPr>
          <p:cNvSpPr/>
          <p:nvPr/>
        </p:nvSpPr>
        <p:spPr>
          <a:xfrm>
            <a:off x="1325880" y="3627120"/>
            <a:ext cx="54935" cy="45719"/>
          </a:xfrm>
          <a:prstGeom prst="ellipse">
            <a:avLst/>
          </a:prstGeom>
          <a:solidFill>
            <a:srgbClr val="D5D5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1" name="Obraz 40">
            <a:extLst>
              <a:ext uri="{FF2B5EF4-FFF2-40B4-BE49-F238E27FC236}">
                <a16:creationId xmlns:a16="http://schemas.microsoft.com/office/drawing/2014/main" id="{E8B77C6D-CE84-5B28-0943-C9CC2253A4BD}"/>
              </a:ext>
            </a:extLst>
          </p:cNvPr>
          <p:cNvPicPr>
            <a:picLocks noChangeAspect="1"/>
          </p:cNvPicPr>
          <p:nvPr/>
        </p:nvPicPr>
        <p:blipFill rotWithShape="1">
          <a:blip r:embed="rId9"/>
          <a:srcRect l="6473" t="-284" r="24086" b="28431"/>
          <a:stretch/>
        </p:blipFill>
        <p:spPr>
          <a:xfrm rot="9229334">
            <a:off x="1333662" y="3636250"/>
            <a:ext cx="45719" cy="45906"/>
          </a:xfrm>
          <a:prstGeom prst="rect">
            <a:avLst/>
          </a:prstGeom>
        </p:spPr>
      </p:pic>
      <p:sp>
        <p:nvSpPr>
          <p:cNvPr id="4" name="TextBox 8">
            <a:extLst>
              <a:ext uri="{FF2B5EF4-FFF2-40B4-BE49-F238E27FC236}">
                <a16:creationId xmlns:a16="http://schemas.microsoft.com/office/drawing/2014/main" id="{B101231D-E7C6-6B50-22A1-7EFD3AC7DC1D}"/>
              </a:ext>
            </a:extLst>
          </p:cNvPr>
          <p:cNvSpPr txBox="1"/>
          <p:nvPr/>
        </p:nvSpPr>
        <p:spPr>
          <a:xfrm>
            <a:off x="20087" y="2275053"/>
            <a:ext cx="4861403" cy="1862113"/>
          </a:xfrm>
          <a:prstGeom prst="rect">
            <a:avLst/>
          </a:prstGeom>
          <a:noFill/>
        </p:spPr>
        <p:txBody>
          <a:bodyPr wrap="square" rtlCol="0">
            <a:spAutoFit/>
          </a:bodyPr>
          <a:lstStyle/>
          <a:p>
            <a:pPr algn="ctr">
              <a:lnSpc>
                <a:spcPts val="4500"/>
              </a:lnSpc>
            </a:pPr>
            <a: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t>Wszystko </a:t>
            </a:r>
            <a:b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br>
            <a: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t>w </a:t>
            </a:r>
            <a:b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br>
            <a: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t>porządku?  </a:t>
            </a:r>
            <a:endParaRPr lang="en-ID"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endParaRPr>
          </a:p>
        </p:txBody>
      </p:sp>
      <p:pic>
        <p:nvPicPr>
          <p:cNvPr id="12" name="Obraz 11">
            <a:extLst>
              <a:ext uri="{FF2B5EF4-FFF2-40B4-BE49-F238E27FC236}">
                <a16:creationId xmlns:a16="http://schemas.microsoft.com/office/drawing/2014/main" id="{97CAC78C-0FD7-8A8E-53DE-67DC715AA80F}"/>
              </a:ext>
            </a:extLst>
          </p:cNvPr>
          <p:cNvPicPr>
            <a:picLocks noChangeAspect="1"/>
          </p:cNvPicPr>
          <p:nvPr/>
        </p:nvPicPr>
        <p:blipFill>
          <a:blip r:embed="rId10"/>
          <a:stretch>
            <a:fillRect/>
          </a:stretch>
        </p:blipFill>
        <p:spPr>
          <a:xfrm>
            <a:off x="0" y="6032747"/>
            <a:ext cx="1920680" cy="825253"/>
          </a:xfrm>
          <a:prstGeom prst="rect">
            <a:avLst/>
          </a:prstGeom>
        </p:spPr>
      </p:pic>
    </p:spTree>
    <p:extLst>
      <p:ext uri="{BB962C8B-B14F-4D97-AF65-F5344CB8AC3E}">
        <p14:creationId xmlns:p14="http://schemas.microsoft.com/office/powerpoint/2010/main" val="128023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8">
            <a:extLst>
              <a:ext uri="{FF2B5EF4-FFF2-40B4-BE49-F238E27FC236}">
                <a16:creationId xmlns:a16="http://schemas.microsoft.com/office/drawing/2014/main" id="{67C0B7D3-B2BF-57AE-1C19-FDC628301386}"/>
              </a:ext>
            </a:extLst>
          </p:cNvPr>
          <p:cNvSpPr txBox="1"/>
          <p:nvPr/>
        </p:nvSpPr>
        <p:spPr>
          <a:xfrm>
            <a:off x="2488139" y="457949"/>
            <a:ext cx="9430372" cy="923330"/>
          </a:xfrm>
          <a:prstGeom prst="rect">
            <a:avLst/>
          </a:prstGeom>
          <a:noFill/>
        </p:spPr>
        <p:txBody>
          <a:bodyPr wrap="square" rtlCol="0">
            <a:spAutoFit/>
          </a:bodyPr>
          <a:lstStyle/>
          <a:p>
            <a:pPr algn="ctr"/>
            <a:r>
              <a:rPr lang="pl-PL"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rPr>
              <a:t>Harmonogram aktywności  </a:t>
            </a:r>
            <a:endParaRPr lang="en-ID" sz="5400" b="1" dirty="0">
              <a:solidFill>
                <a:srgbClr val="45454D"/>
              </a:solidFill>
              <a:latin typeface="DINPro-Black" panose="02000503030000020004" pitchFamily="50" charset="0"/>
              <a:ea typeface="Open Sans" panose="020B0606030504020204" pitchFamily="34" charset="0"/>
              <a:cs typeface="Open Sans" panose="020B0606030504020204" pitchFamily="34" charset="0"/>
            </a:endParaRPr>
          </a:p>
        </p:txBody>
      </p:sp>
      <p:pic>
        <p:nvPicPr>
          <p:cNvPr id="17" name="Obraz 16">
            <a:extLst>
              <a:ext uri="{FF2B5EF4-FFF2-40B4-BE49-F238E27FC236}">
                <a16:creationId xmlns:a16="http://schemas.microsoft.com/office/drawing/2014/main" id="{A2DC805C-4188-40AB-EC14-02E0C6982EDF}"/>
              </a:ext>
            </a:extLst>
          </p:cNvPr>
          <p:cNvPicPr>
            <a:picLocks noChangeAspect="1"/>
          </p:cNvPicPr>
          <p:nvPr/>
        </p:nvPicPr>
        <p:blipFill rotWithShape="1">
          <a:blip r:embed="rId3"/>
          <a:srcRect l="10095" t="6553" r="8692" b="13218"/>
          <a:stretch/>
        </p:blipFill>
        <p:spPr>
          <a:xfrm>
            <a:off x="10380244" y="5290456"/>
            <a:ext cx="1811756" cy="1554075"/>
          </a:xfrm>
          <a:prstGeom prst="rect">
            <a:avLst/>
          </a:prstGeom>
        </p:spPr>
      </p:pic>
      <p:sp>
        <p:nvSpPr>
          <p:cNvPr id="28" name="Oval 27"/>
          <p:cNvSpPr/>
          <p:nvPr/>
        </p:nvSpPr>
        <p:spPr>
          <a:xfrm>
            <a:off x="3282383" y="3094554"/>
            <a:ext cx="1188000" cy="1188000"/>
          </a:xfrm>
          <a:prstGeom prst="ellipse">
            <a:avLst/>
          </a:prstGeom>
          <a:solidFill>
            <a:srgbClr val="F59C1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9" name="Oval 18"/>
          <p:cNvSpPr/>
          <p:nvPr/>
        </p:nvSpPr>
        <p:spPr>
          <a:xfrm>
            <a:off x="5583942" y="3096905"/>
            <a:ext cx="1188000" cy="1188000"/>
          </a:xfrm>
          <a:prstGeom prst="ellipse">
            <a:avLst/>
          </a:prstGeom>
          <a:solidFill>
            <a:srgbClr val="F59C1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5" name="Oval 14"/>
          <p:cNvSpPr/>
          <p:nvPr/>
        </p:nvSpPr>
        <p:spPr>
          <a:xfrm>
            <a:off x="7869343" y="3094554"/>
            <a:ext cx="1188000" cy="1188000"/>
          </a:xfrm>
          <a:prstGeom prst="ellipse">
            <a:avLst/>
          </a:prstGeom>
          <a:solidFill>
            <a:srgbClr val="F59C1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1" name="TextBox 10">
            <a:extLst>
              <a:ext uri="{FF2B5EF4-FFF2-40B4-BE49-F238E27FC236}">
                <a16:creationId xmlns:a16="http://schemas.microsoft.com/office/drawing/2014/main" id="{76895D39-35B7-45AE-8ABD-6D48203FA7AD}"/>
              </a:ext>
            </a:extLst>
          </p:cNvPr>
          <p:cNvSpPr txBox="1"/>
          <p:nvPr/>
        </p:nvSpPr>
        <p:spPr>
          <a:xfrm>
            <a:off x="2825965" y="3448426"/>
            <a:ext cx="2062421" cy="461665"/>
          </a:xfrm>
          <a:prstGeom prst="rect">
            <a:avLst/>
          </a:prstGeom>
          <a:noFill/>
        </p:spPr>
        <p:txBody>
          <a:bodyPr wrap="square" rtlCol="0">
            <a:spAutoFit/>
          </a:bodyPr>
          <a:lstStyle/>
          <a:p>
            <a:pPr algn="ctr"/>
            <a:r>
              <a:rPr lang="pl-PL" sz="2400" b="1" dirty="0">
                <a:solidFill>
                  <a:schemeClr val="bg1"/>
                </a:solidFill>
                <a:latin typeface="Lato" panose="020F0502020204030203" pitchFamily="34" charset="0"/>
              </a:rPr>
              <a:t>14.05</a:t>
            </a:r>
            <a:endParaRPr lang="en-US" sz="2400" b="1" dirty="0">
              <a:solidFill>
                <a:schemeClr val="bg1"/>
              </a:solidFill>
              <a:latin typeface="Lato" panose="020F0502020204030203" pitchFamily="34" charset="0"/>
            </a:endParaRPr>
          </a:p>
        </p:txBody>
      </p:sp>
      <p:sp>
        <p:nvSpPr>
          <p:cNvPr id="12" name="TextBox 11">
            <a:extLst>
              <a:ext uri="{FF2B5EF4-FFF2-40B4-BE49-F238E27FC236}">
                <a16:creationId xmlns:a16="http://schemas.microsoft.com/office/drawing/2014/main" id="{24790468-5EB4-43B2-9AE9-E4723DB6F647}"/>
              </a:ext>
            </a:extLst>
          </p:cNvPr>
          <p:cNvSpPr txBox="1"/>
          <p:nvPr/>
        </p:nvSpPr>
        <p:spPr>
          <a:xfrm>
            <a:off x="5096628" y="3467106"/>
            <a:ext cx="2162628" cy="461665"/>
          </a:xfrm>
          <a:prstGeom prst="rect">
            <a:avLst/>
          </a:prstGeom>
          <a:noFill/>
        </p:spPr>
        <p:txBody>
          <a:bodyPr wrap="square" rtlCol="0">
            <a:spAutoFit/>
          </a:bodyPr>
          <a:lstStyle/>
          <a:p>
            <a:pPr algn="ctr"/>
            <a:r>
              <a:rPr lang="pl-PL" sz="2400" b="1" dirty="0">
                <a:solidFill>
                  <a:schemeClr val="bg1"/>
                </a:solidFill>
                <a:latin typeface="Lato" panose="020F0502020204030203" pitchFamily="34" charset="0"/>
              </a:rPr>
              <a:t>15.05</a:t>
            </a:r>
            <a:endParaRPr lang="en-US" sz="2400" b="1" dirty="0">
              <a:solidFill>
                <a:schemeClr val="bg1"/>
              </a:solidFill>
              <a:latin typeface="Lato" panose="020F0502020204030203" pitchFamily="34" charset="0"/>
            </a:endParaRPr>
          </a:p>
        </p:txBody>
      </p:sp>
      <p:sp>
        <p:nvSpPr>
          <p:cNvPr id="13" name="TextBox 12">
            <a:extLst>
              <a:ext uri="{FF2B5EF4-FFF2-40B4-BE49-F238E27FC236}">
                <a16:creationId xmlns:a16="http://schemas.microsoft.com/office/drawing/2014/main" id="{BC3EBAAF-6703-4AE9-86CB-4B65BB0073FC}"/>
              </a:ext>
            </a:extLst>
          </p:cNvPr>
          <p:cNvSpPr txBox="1"/>
          <p:nvPr/>
        </p:nvSpPr>
        <p:spPr>
          <a:xfrm>
            <a:off x="7354817" y="3464755"/>
            <a:ext cx="2162628" cy="461665"/>
          </a:xfrm>
          <a:prstGeom prst="rect">
            <a:avLst/>
          </a:prstGeom>
          <a:noFill/>
        </p:spPr>
        <p:txBody>
          <a:bodyPr wrap="square" rtlCol="0">
            <a:spAutoFit/>
          </a:bodyPr>
          <a:lstStyle/>
          <a:p>
            <a:pPr algn="ctr"/>
            <a:r>
              <a:rPr lang="pl-PL" sz="2400" b="1" dirty="0">
                <a:solidFill>
                  <a:schemeClr val="bg1"/>
                </a:solidFill>
                <a:latin typeface="Lato" panose="020F0502020204030203" pitchFamily="34" charset="0"/>
              </a:rPr>
              <a:t>16.05</a:t>
            </a:r>
            <a:endParaRPr lang="en-US" sz="2400" b="1" dirty="0">
              <a:solidFill>
                <a:schemeClr val="bg1"/>
              </a:solidFill>
              <a:latin typeface="Lato" panose="020F0502020204030203" pitchFamily="34" charset="0"/>
            </a:endParaRPr>
          </a:p>
        </p:txBody>
      </p:sp>
      <p:sp>
        <p:nvSpPr>
          <p:cNvPr id="40" name="Oval 39"/>
          <p:cNvSpPr/>
          <p:nvPr/>
        </p:nvSpPr>
        <p:spPr>
          <a:xfrm>
            <a:off x="10141248" y="3113232"/>
            <a:ext cx="1188000" cy="1188000"/>
          </a:xfrm>
          <a:prstGeom prst="ellipse">
            <a:avLst/>
          </a:prstGeom>
          <a:solidFill>
            <a:srgbClr val="F59C1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4" name="TextBox 13">
            <a:extLst>
              <a:ext uri="{FF2B5EF4-FFF2-40B4-BE49-F238E27FC236}">
                <a16:creationId xmlns:a16="http://schemas.microsoft.com/office/drawing/2014/main" id="{DDC33798-F41B-40BD-98A0-3225CF1FBFC7}"/>
              </a:ext>
            </a:extLst>
          </p:cNvPr>
          <p:cNvSpPr txBox="1"/>
          <p:nvPr/>
        </p:nvSpPr>
        <p:spPr>
          <a:xfrm>
            <a:off x="9650440" y="3476399"/>
            <a:ext cx="2162628" cy="461665"/>
          </a:xfrm>
          <a:prstGeom prst="rect">
            <a:avLst/>
          </a:prstGeom>
          <a:noFill/>
        </p:spPr>
        <p:txBody>
          <a:bodyPr wrap="square" rtlCol="0">
            <a:spAutoFit/>
          </a:bodyPr>
          <a:lstStyle/>
          <a:p>
            <a:pPr algn="ctr"/>
            <a:r>
              <a:rPr lang="pl-PL" sz="2400" b="1" dirty="0">
                <a:solidFill>
                  <a:schemeClr val="bg1"/>
                </a:solidFill>
                <a:latin typeface="Lato" panose="020F0502020204030203" pitchFamily="34" charset="0"/>
              </a:rPr>
              <a:t>17.05</a:t>
            </a:r>
            <a:endParaRPr lang="en-US" sz="2400" b="1" dirty="0">
              <a:solidFill>
                <a:schemeClr val="bg1"/>
              </a:solidFill>
              <a:latin typeface="Lato" panose="020F0502020204030203" pitchFamily="34" charset="0"/>
            </a:endParaRPr>
          </a:p>
        </p:txBody>
      </p:sp>
      <p:sp>
        <p:nvSpPr>
          <p:cNvPr id="44" name="TextBox 43">
            <a:extLst>
              <a:ext uri="{FF2B5EF4-FFF2-40B4-BE49-F238E27FC236}">
                <a16:creationId xmlns:a16="http://schemas.microsoft.com/office/drawing/2014/main" id="{7EF72B2E-4AB1-4CBF-80E7-F1A983FD60A2}"/>
              </a:ext>
            </a:extLst>
          </p:cNvPr>
          <p:cNvSpPr txBox="1"/>
          <p:nvPr/>
        </p:nvSpPr>
        <p:spPr>
          <a:xfrm>
            <a:off x="493687" y="1715441"/>
            <a:ext cx="2268071" cy="819520"/>
          </a:xfrm>
          <a:prstGeom prst="rect">
            <a:avLst/>
          </a:prstGeom>
          <a:noFill/>
        </p:spPr>
        <p:txBody>
          <a:bodyPr wrap="square" rtlCol="0">
            <a:spAutoFit/>
          </a:bodyPr>
          <a:lstStyle/>
          <a:p>
            <a:pPr algn="ctr">
              <a:lnSpc>
                <a:spcPct val="150000"/>
              </a:lnSpc>
            </a:pPr>
            <a:r>
              <a:rPr lang="en-US" sz="11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Lorem Ipsum has been the industry's standard dummy text ever since the </a:t>
            </a:r>
            <a:r>
              <a:rPr lang="en-US" sz="11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1500s</a:t>
            </a:r>
            <a:endParaRPr lang="en-US" sz="11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Oval 18">
            <a:extLst>
              <a:ext uri="{FF2B5EF4-FFF2-40B4-BE49-F238E27FC236}">
                <a16:creationId xmlns:a16="http://schemas.microsoft.com/office/drawing/2014/main" id="{B11510D9-8954-FB1F-F714-D400A66B6C53}"/>
              </a:ext>
            </a:extLst>
          </p:cNvPr>
          <p:cNvSpPr/>
          <p:nvPr/>
        </p:nvSpPr>
        <p:spPr>
          <a:xfrm>
            <a:off x="1064301" y="3094554"/>
            <a:ext cx="1188000" cy="1188000"/>
          </a:xfrm>
          <a:prstGeom prst="ellipse">
            <a:avLst/>
          </a:prstGeom>
          <a:solidFill>
            <a:srgbClr val="F59C1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TextBox 11">
            <a:extLst>
              <a:ext uri="{FF2B5EF4-FFF2-40B4-BE49-F238E27FC236}">
                <a16:creationId xmlns:a16="http://schemas.microsoft.com/office/drawing/2014/main" id="{A53CAB25-7D9A-39D0-FB47-AD90A48203EB}"/>
              </a:ext>
            </a:extLst>
          </p:cNvPr>
          <p:cNvSpPr txBox="1"/>
          <p:nvPr/>
        </p:nvSpPr>
        <p:spPr>
          <a:xfrm>
            <a:off x="551654" y="3454250"/>
            <a:ext cx="2162628" cy="461665"/>
          </a:xfrm>
          <a:prstGeom prst="rect">
            <a:avLst/>
          </a:prstGeom>
          <a:noFill/>
        </p:spPr>
        <p:txBody>
          <a:bodyPr wrap="square" rtlCol="0">
            <a:spAutoFit/>
          </a:bodyPr>
          <a:lstStyle/>
          <a:p>
            <a:pPr algn="ctr"/>
            <a:r>
              <a:rPr lang="pl-PL" sz="2400" b="1" dirty="0">
                <a:solidFill>
                  <a:schemeClr val="bg1"/>
                </a:solidFill>
                <a:latin typeface="Lato" panose="020F0502020204030203" pitchFamily="34" charset="0"/>
              </a:rPr>
              <a:t>13.05</a:t>
            </a:r>
            <a:endParaRPr lang="en-US" sz="2400" b="1" dirty="0">
              <a:solidFill>
                <a:schemeClr val="bg1"/>
              </a:solidFill>
              <a:latin typeface="Lato" panose="020F0502020204030203" pitchFamily="34" charset="0"/>
            </a:endParaRPr>
          </a:p>
        </p:txBody>
      </p:sp>
      <p:cxnSp>
        <p:nvCxnSpPr>
          <p:cNvPr id="10" name="Straight Connector 37">
            <a:extLst>
              <a:ext uri="{FF2B5EF4-FFF2-40B4-BE49-F238E27FC236}">
                <a16:creationId xmlns:a16="http://schemas.microsoft.com/office/drawing/2014/main" id="{0B77C968-F9ED-74E5-C9C5-275C651A40D0}"/>
              </a:ext>
            </a:extLst>
          </p:cNvPr>
          <p:cNvCxnSpPr>
            <a:cxnSpLocks/>
          </p:cNvCxnSpPr>
          <p:nvPr/>
        </p:nvCxnSpPr>
        <p:spPr>
          <a:xfrm>
            <a:off x="2241134" y="3679259"/>
            <a:ext cx="1041249" cy="9295"/>
          </a:xfrm>
          <a:prstGeom prst="line">
            <a:avLst/>
          </a:prstGeom>
          <a:ln/>
        </p:spPr>
        <p:style>
          <a:lnRef idx="1">
            <a:schemeClr val="dk1"/>
          </a:lnRef>
          <a:fillRef idx="0">
            <a:schemeClr val="dk1"/>
          </a:fillRef>
          <a:effectRef idx="0">
            <a:schemeClr val="dk1"/>
          </a:effectRef>
          <a:fontRef idx="minor">
            <a:schemeClr val="tx1"/>
          </a:fontRef>
        </p:style>
      </p:cxnSp>
      <p:cxnSp>
        <p:nvCxnSpPr>
          <p:cNvPr id="26" name="Straight Connector 37">
            <a:extLst>
              <a:ext uri="{FF2B5EF4-FFF2-40B4-BE49-F238E27FC236}">
                <a16:creationId xmlns:a16="http://schemas.microsoft.com/office/drawing/2014/main" id="{973BE43B-BBD0-FABD-3642-8E03A869F7F6}"/>
              </a:ext>
            </a:extLst>
          </p:cNvPr>
          <p:cNvCxnSpPr>
            <a:cxnSpLocks/>
          </p:cNvCxnSpPr>
          <p:nvPr/>
        </p:nvCxnSpPr>
        <p:spPr>
          <a:xfrm>
            <a:off x="4506538" y="3693290"/>
            <a:ext cx="1041249" cy="9295"/>
          </a:xfrm>
          <a:prstGeom prst="line">
            <a:avLst/>
          </a:prstGeom>
          <a:ln/>
        </p:spPr>
        <p:style>
          <a:lnRef idx="1">
            <a:schemeClr val="dk1"/>
          </a:lnRef>
          <a:fillRef idx="0">
            <a:schemeClr val="dk1"/>
          </a:fillRef>
          <a:effectRef idx="0">
            <a:schemeClr val="dk1"/>
          </a:effectRef>
          <a:fontRef idx="minor">
            <a:schemeClr val="tx1"/>
          </a:fontRef>
        </p:style>
      </p:cxnSp>
      <p:cxnSp>
        <p:nvCxnSpPr>
          <p:cNvPr id="30" name="Straight Connector 37">
            <a:extLst>
              <a:ext uri="{FF2B5EF4-FFF2-40B4-BE49-F238E27FC236}">
                <a16:creationId xmlns:a16="http://schemas.microsoft.com/office/drawing/2014/main" id="{171D4F8B-B06C-55F0-FFC1-039683AB5394}"/>
              </a:ext>
            </a:extLst>
          </p:cNvPr>
          <p:cNvCxnSpPr>
            <a:cxnSpLocks/>
          </p:cNvCxnSpPr>
          <p:nvPr/>
        </p:nvCxnSpPr>
        <p:spPr>
          <a:xfrm>
            <a:off x="6789230" y="3697937"/>
            <a:ext cx="1041249" cy="9295"/>
          </a:xfrm>
          <a:prstGeom prst="line">
            <a:avLst/>
          </a:prstGeom>
          <a:ln/>
        </p:spPr>
        <p:style>
          <a:lnRef idx="1">
            <a:schemeClr val="dk1"/>
          </a:lnRef>
          <a:fillRef idx="0">
            <a:schemeClr val="dk1"/>
          </a:fillRef>
          <a:effectRef idx="0">
            <a:schemeClr val="dk1"/>
          </a:effectRef>
          <a:fontRef idx="minor">
            <a:schemeClr val="tx1"/>
          </a:fontRef>
        </p:style>
      </p:cxnSp>
      <p:cxnSp>
        <p:nvCxnSpPr>
          <p:cNvPr id="31" name="Straight Connector 37">
            <a:extLst>
              <a:ext uri="{FF2B5EF4-FFF2-40B4-BE49-F238E27FC236}">
                <a16:creationId xmlns:a16="http://schemas.microsoft.com/office/drawing/2014/main" id="{D1C33BB4-7F06-8FDD-6215-E553139DF91D}"/>
              </a:ext>
            </a:extLst>
          </p:cNvPr>
          <p:cNvCxnSpPr>
            <a:cxnSpLocks/>
          </p:cNvCxnSpPr>
          <p:nvPr/>
        </p:nvCxnSpPr>
        <p:spPr>
          <a:xfrm>
            <a:off x="9078671" y="3690939"/>
            <a:ext cx="1041249" cy="9295"/>
          </a:xfrm>
          <a:prstGeom prst="line">
            <a:avLst/>
          </a:prstGeom>
          <a:ln/>
        </p:spPr>
        <p:style>
          <a:lnRef idx="1">
            <a:schemeClr val="dk1"/>
          </a:lnRef>
          <a:fillRef idx="0">
            <a:schemeClr val="dk1"/>
          </a:fillRef>
          <a:effectRef idx="0">
            <a:schemeClr val="dk1"/>
          </a:effectRef>
          <a:fontRef idx="minor">
            <a:schemeClr val="tx1"/>
          </a:fontRef>
        </p:style>
      </p:cxnSp>
      <p:pic>
        <p:nvPicPr>
          <p:cNvPr id="32" name="Obraz 31">
            <a:extLst>
              <a:ext uri="{FF2B5EF4-FFF2-40B4-BE49-F238E27FC236}">
                <a16:creationId xmlns:a16="http://schemas.microsoft.com/office/drawing/2014/main" id="{4F0721DD-9565-FE23-E89F-C9EC14DE4EE4}"/>
              </a:ext>
            </a:extLst>
          </p:cNvPr>
          <p:cNvPicPr>
            <a:picLocks noChangeAspect="1"/>
          </p:cNvPicPr>
          <p:nvPr/>
        </p:nvPicPr>
        <p:blipFill>
          <a:blip r:embed="rId4"/>
          <a:stretch>
            <a:fillRect/>
          </a:stretch>
        </p:blipFill>
        <p:spPr>
          <a:xfrm>
            <a:off x="0" y="6032747"/>
            <a:ext cx="1920680" cy="825253"/>
          </a:xfrm>
          <a:prstGeom prst="rect">
            <a:avLst/>
          </a:prstGeom>
        </p:spPr>
      </p:pic>
      <p:pic>
        <p:nvPicPr>
          <p:cNvPr id="34" name="Obraz 33">
            <a:extLst>
              <a:ext uri="{FF2B5EF4-FFF2-40B4-BE49-F238E27FC236}">
                <a16:creationId xmlns:a16="http://schemas.microsoft.com/office/drawing/2014/main" id="{3E254AAC-0587-0EC0-CCA3-7D191AA205CF}"/>
              </a:ext>
            </a:extLst>
          </p:cNvPr>
          <p:cNvPicPr>
            <a:picLocks noChangeAspect="1"/>
          </p:cNvPicPr>
          <p:nvPr/>
        </p:nvPicPr>
        <p:blipFill rotWithShape="1">
          <a:blip r:embed="rId5"/>
          <a:srcRect l="1913325" t="-22508" r="-1983040" b="-47208"/>
          <a:stretch/>
        </p:blipFill>
        <p:spPr>
          <a:xfrm>
            <a:off x="11423989" y="0"/>
            <a:ext cx="762000" cy="1096920"/>
          </a:xfrm>
          <a:prstGeom prst="rect">
            <a:avLst/>
          </a:prstGeom>
        </p:spPr>
      </p:pic>
      <p:pic>
        <p:nvPicPr>
          <p:cNvPr id="36" name="Obraz 35">
            <a:extLst>
              <a:ext uri="{FF2B5EF4-FFF2-40B4-BE49-F238E27FC236}">
                <a16:creationId xmlns:a16="http://schemas.microsoft.com/office/drawing/2014/main" id="{69F0BB28-A22D-A9B6-BBC3-2BC15DD94242}"/>
              </a:ext>
            </a:extLst>
          </p:cNvPr>
          <p:cNvPicPr>
            <a:picLocks noChangeAspect="1"/>
          </p:cNvPicPr>
          <p:nvPr/>
        </p:nvPicPr>
        <p:blipFill rotWithShape="1">
          <a:blip r:embed="rId5"/>
          <a:srcRect t="15181" r="19974"/>
          <a:stretch/>
        </p:blipFill>
        <p:spPr>
          <a:xfrm>
            <a:off x="2101507" y="80576"/>
            <a:ext cx="981936" cy="1493794"/>
          </a:xfrm>
          <a:prstGeom prst="rect">
            <a:avLst/>
          </a:prstGeom>
        </p:spPr>
      </p:pic>
      <p:sp>
        <p:nvSpPr>
          <p:cNvPr id="2" name="TextBox 43">
            <a:extLst>
              <a:ext uri="{FF2B5EF4-FFF2-40B4-BE49-F238E27FC236}">
                <a16:creationId xmlns:a16="http://schemas.microsoft.com/office/drawing/2014/main" id="{4FD1387E-1DAC-98C0-DF9F-DC0EE5C2E027}"/>
              </a:ext>
            </a:extLst>
          </p:cNvPr>
          <p:cNvSpPr txBox="1"/>
          <p:nvPr/>
        </p:nvSpPr>
        <p:spPr>
          <a:xfrm>
            <a:off x="4961964" y="1715441"/>
            <a:ext cx="2268071" cy="819520"/>
          </a:xfrm>
          <a:prstGeom prst="rect">
            <a:avLst/>
          </a:prstGeom>
          <a:noFill/>
        </p:spPr>
        <p:txBody>
          <a:bodyPr wrap="square" rtlCol="0">
            <a:spAutoFit/>
          </a:bodyPr>
          <a:lstStyle/>
          <a:p>
            <a:pPr algn="ctr">
              <a:lnSpc>
                <a:spcPct val="150000"/>
              </a:lnSpc>
            </a:pPr>
            <a:r>
              <a:rPr lang="en-US" sz="11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Lorem Ipsum has been the industry's standard dummy text ever since the </a:t>
            </a:r>
            <a:r>
              <a:rPr lang="en-US" sz="11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1500s</a:t>
            </a:r>
            <a:endParaRPr lang="en-US" sz="11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43">
            <a:extLst>
              <a:ext uri="{FF2B5EF4-FFF2-40B4-BE49-F238E27FC236}">
                <a16:creationId xmlns:a16="http://schemas.microsoft.com/office/drawing/2014/main" id="{BC2B41BF-2F9F-BB2E-A990-73622B7969D2}"/>
              </a:ext>
            </a:extLst>
          </p:cNvPr>
          <p:cNvSpPr txBox="1"/>
          <p:nvPr/>
        </p:nvSpPr>
        <p:spPr>
          <a:xfrm>
            <a:off x="2828557" y="4639730"/>
            <a:ext cx="2268071" cy="819520"/>
          </a:xfrm>
          <a:prstGeom prst="rect">
            <a:avLst/>
          </a:prstGeom>
          <a:noFill/>
        </p:spPr>
        <p:txBody>
          <a:bodyPr wrap="square" rtlCol="0">
            <a:spAutoFit/>
          </a:bodyPr>
          <a:lstStyle/>
          <a:p>
            <a:pPr algn="ctr">
              <a:lnSpc>
                <a:spcPct val="150000"/>
              </a:lnSpc>
            </a:pPr>
            <a:r>
              <a:rPr lang="en-US" sz="11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Lorem Ipsum has been the industry's standard dummy text ever since the </a:t>
            </a:r>
            <a:r>
              <a:rPr lang="en-US" sz="11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1500s</a:t>
            </a:r>
            <a:endParaRPr lang="en-US" sz="11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43">
            <a:extLst>
              <a:ext uri="{FF2B5EF4-FFF2-40B4-BE49-F238E27FC236}">
                <a16:creationId xmlns:a16="http://schemas.microsoft.com/office/drawing/2014/main" id="{1CD2E9EF-EACB-CAFF-0063-22BC662CBB31}"/>
              </a:ext>
            </a:extLst>
          </p:cNvPr>
          <p:cNvSpPr txBox="1"/>
          <p:nvPr/>
        </p:nvSpPr>
        <p:spPr>
          <a:xfrm>
            <a:off x="7401494" y="4637678"/>
            <a:ext cx="2268071" cy="819520"/>
          </a:xfrm>
          <a:prstGeom prst="rect">
            <a:avLst/>
          </a:prstGeom>
          <a:noFill/>
        </p:spPr>
        <p:txBody>
          <a:bodyPr wrap="square" rtlCol="0">
            <a:spAutoFit/>
          </a:bodyPr>
          <a:lstStyle/>
          <a:p>
            <a:pPr algn="ctr">
              <a:lnSpc>
                <a:spcPct val="150000"/>
              </a:lnSpc>
            </a:pPr>
            <a:r>
              <a:rPr lang="en-US" sz="11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Lorem Ipsum has been the industry's standard dummy text ever since the </a:t>
            </a:r>
            <a:r>
              <a:rPr lang="en-US" sz="11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1500s</a:t>
            </a:r>
            <a:endParaRPr lang="en-US" sz="11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3">
            <a:extLst>
              <a:ext uri="{FF2B5EF4-FFF2-40B4-BE49-F238E27FC236}">
                <a16:creationId xmlns:a16="http://schemas.microsoft.com/office/drawing/2014/main" id="{E0A21891-10BC-DEFE-8F56-D6680B9C3853}"/>
              </a:ext>
            </a:extLst>
          </p:cNvPr>
          <p:cNvSpPr txBox="1"/>
          <p:nvPr/>
        </p:nvSpPr>
        <p:spPr>
          <a:xfrm>
            <a:off x="9448675" y="1715441"/>
            <a:ext cx="2268071" cy="819520"/>
          </a:xfrm>
          <a:prstGeom prst="rect">
            <a:avLst/>
          </a:prstGeom>
          <a:noFill/>
        </p:spPr>
        <p:txBody>
          <a:bodyPr wrap="square" rtlCol="0">
            <a:spAutoFit/>
          </a:bodyPr>
          <a:lstStyle/>
          <a:p>
            <a:pPr algn="ctr">
              <a:lnSpc>
                <a:spcPct val="150000"/>
              </a:lnSpc>
            </a:pPr>
            <a:r>
              <a:rPr lang="en-US" sz="11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Lorem Ipsum has been the industry's standard dummy text ever since the </a:t>
            </a:r>
            <a:r>
              <a:rPr lang="en-US" sz="11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1500s</a:t>
            </a:r>
            <a:endParaRPr lang="en-US" sz="11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042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A592566C-5F5D-262A-1EAF-BC31E9F14B73}"/>
              </a:ext>
            </a:extLst>
          </p:cNvPr>
          <p:cNvSpPr/>
          <p:nvPr/>
        </p:nvSpPr>
        <p:spPr>
          <a:xfrm>
            <a:off x="264160" y="1018925"/>
            <a:ext cx="9235440" cy="5188835"/>
          </a:xfrm>
          <a:prstGeom prst="rect">
            <a:avLst/>
          </a:prstGeom>
          <a:solidFill>
            <a:srgbClr val="B9B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ymbol zastępczy obrazu 2">
            <a:extLst>
              <a:ext uri="{FF2B5EF4-FFF2-40B4-BE49-F238E27FC236}">
                <a16:creationId xmlns:a16="http://schemas.microsoft.com/office/drawing/2014/main" id="{4912367E-5D05-3702-8C2A-6CCCE45814A6}"/>
              </a:ext>
            </a:extLst>
          </p:cNvPr>
          <p:cNvSpPr>
            <a:spLocks noGrp="1"/>
          </p:cNvSpPr>
          <p:nvPr>
            <p:ph type="pic" sz="quarter" idx="10"/>
          </p:nvPr>
        </p:nvSpPr>
        <p:spPr>
          <a:xfrm>
            <a:off x="484230" y="1212004"/>
            <a:ext cx="8812170" cy="4802715"/>
          </a:xfrm>
        </p:spPr>
        <p:txBody>
          <a:bodyPr/>
          <a:lstStyle/>
          <a:p>
            <a:endParaRPr lang="pl-PL"/>
          </a:p>
        </p:txBody>
      </p:sp>
      <p:pic>
        <p:nvPicPr>
          <p:cNvPr id="9" name="Obraz 8">
            <a:extLst>
              <a:ext uri="{FF2B5EF4-FFF2-40B4-BE49-F238E27FC236}">
                <a16:creationId xmlns:a16="http://schemas.microsoft.com/office/drawing/2014/main" id="{ADCE7A47-0B5E-584B-A5C7-39BC80AC926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032" b="89520" l="14407" r="83616">
                        <a14:foregroundMark x1="16949" y1="43162" x2="25989" y2="47069"/>
                        <a14:foregroundMark x1="16525" y1="42629" x2="14689" y2="41030"/>
                        <a14:foregroundMark x1="50282" y1="20249" x2="56073" y2="18117"/>
                        <a14:foregroundMark x1="55508" y1="14565" x2="52119" y2="14032"/>
                        <a14:foregroundMark x1="47316" y1="37123" x2="47316" y2="37123"/>
                        <a14:foregroundMark x1="47175" y1="33925" x2="48023" y2="46536"/>
                        <a14:foregroundMark x1="80367" y1="50799" x2="81073" y2="60746"/>
                        <a14:foregroundMark x1="62147" y1="84014" x2="58616" y2="87922"/>
                        <a14:foregroundMark x1="81073" y1="84014" x2="83757" y2="84014"/>
                        <a14:foregroundMark x1="49859" y1="89520" x2="39831" y2="88632"/>
                        <a14:foregroundMark x1="56073" y1="88632" x2="66525" y2="87567"/>
                      </a14:backgroundRemoval>
                    </a14:imgEffect>
                  </a14:imgLayer>
                </a14:imgProps>
              </a:ext>
            </a:extLst>
          </a:blip>
          <a:srcRect l="11496" t="11211" r="13577" b="8698"/>
          <a:stretch/>
        </p:blipFill>
        <p:spPr>
          <a:xfrm>
            <a:off x="8553060" y="3764902"/>
            <a:ext cx="3638940" cy="3093098"/>
          </a:xfrm>
          <a:prstGeom prst="rect">
            <a:avLst/>
          </a:prstGeom>
        </p:spPr>
      </p:pic>
      <p:sp>
        <p:nvSpPr>
          <p:cNvPr id="10" name="TextBox 8">
            <a:extLst>
              <a:ext uri="{FF2B5EF4-FFF2-40B4-BE49-F238E27FC236}">
                <a16:creationId xmlns:a16="http://schemas.microsoft.com/office/drawing/2014/main" id="{E3847BEC-63E3-657E-FE16-C69D6F6F1A4D}"/>
              </a:ext>
            </a:extLst>
          </p:cNvPr>
          <p:cNvSpPr txBox="1"/>
          <p:nvPr/>
        </p:nvSpPr>
        <p:spPr>
          <a:xfrm>
            <a:off x="0" y="145968"/>
            <a:ext cx="4857427" cy="646331"/>
          </a:xfrm>
          <a:prstGeom prst="rect">
            <a:avLst/>
          </a:prstGeom>
          <a:noFill/>
        </p:spPr>
        <p:txBody>
          <a:bodyPr wrap="square" rtlCol="0">
            <a:spAutoFit/>
          </a:bodyPr>
          <a:lstStyle/>
          <a:p>
            <a:pPr algn="ctr"/>
            <a:r>
              <a:rPr lang="pl-PL" sz="3600" b="1" dirty="0">
                <a:solidFill>
                  <a:srgbClr val="45454D"/>
                </a:solidFill>
                <a:latin typeface="Ferrovial New Bold" panose="02000506040000020003" pitchFamily="2" charset="0"/>
                <a:ea typeface="Open Sans" panose="020B0606030504020204" pitchFamily="34" charset="0"/>
                <a:cs typeface="Open Sans" panose="020B0606030504020204" pitchFamily="34" charset="0"/>
              </a:rPr>
              <a:t>Wszystko w porządku?  </a:t>
            </a:r>
            <a:endParaRPr lang="en-ID" sz="3600" b="1" dirty="0">
              <a:solidFill>
                <a:srgbClr val="45454D"/>
              </a:solidFill>
              <a:latin typeface="Ferrovial New Bold" panose="02000506040000020003"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452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84A66-158A-37BF-ABC0-1A6D0962CCB4}"/>
            </a:ext>
          </a:extLst>
        </p:cNvPr>
        <p:cNvGrpSpPr/>
        <p:nvPr/>
      </p:nvGrpSpPr>
      <p:grpSpPr>
        <a:xfrm>
          <a:off x="0" y="0"/>
          <a:ext cx="0" cy="0"/>
          <a:chOff x="0" y="0"/>
          <a:chExt cx="0" cy="0"/>
        </a:xfrm>
      </p:grpSpPr>
      <p:sp>
        <p:nvSpPr>
          <p:cNvPr id="8" name="Prostokąt 7">
            <a:extLst>
              <a:ext uri="{FF2B5EF4-FFF2-40B4-BE49-F238E27FC236}">
                <a16:creationId xmlns:a16="http://schemas.microsoft.com/office/drawing/2014/main" id="{5E9BA228-4B0F-DFA3-85AF-5A44C37073BD}"/>
              </a:ext>
            </a:extLst>
          </p:cNvPr>
          <p:cNvSpPr/>
          <p:nvPr/>
        </p:nvSpPr>
        <p:spPr>
          <a:xfrm>
            <a:off x="264160" y="1018925"/>
            <a:ext cx="9235440" cy="5188835"/>
          </a:xfrm>
          <a:prstGeom prst="rect">
            <a:avLst/>
          </a:prstGeom>
          <a:solidFill>
            <a:srgbClr val="B9B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ymbol zastępczy obrazu 2">
            <a:extLst>
              <a:ext uri="{FF2B5EF4-FFF2-40B4-BE49-F238E27FC236}">
                <a16:creationId xmlns:a16="http://schemas.microsoft.com/office/drawing/2014/main" id="{3F768301-DFA3-5C11-3AB1-376D344E7EB7}"/>
              </a:ext>
            </a:extLst>
          </p:cNvPr>
          <p:cNvSpPr>
            <a:spLocks noGrp="1"/>
          </p:cNvSpPr>
          <p:nvPr>
            <p:ph type="pic" sz="quarter" idx="10"/>
          </p:nvPr>
        </p:nvSpPr>
        <p:spPr>
          <a:xfrm>
            <a:off x="484230" y="1212004"/>
            <a:ext cx="8812170" cy="4802715"/>
          </a:xfrm>
        </p:spPr>
        <p:txBody>
          <a:bodyPr/>
          <a:lstStyle/>
          <a:p>
            <a:endParaRPr lang="pl-PL"/>
          </a:p>
        </p:txBody>
      </p:sp>
      <p:pic>
        <p:nvPicPr>
          <p:cNvPr id="9" name="Obraz 8">
            <a:extLst>
              <a:ext uri="{FF2B5EF4-FFF2-40B4-BE49-F238E27FC236}">
                <a16:creationId xmlns:a16="http://schemas.microsoft.com/office/drawing/2014/main" id="{F5ABE0A0-2AF1-9348-73C7-B360DEA62B3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032" b="89520" l="14407" r="83616">
                        <a14:foregroundMark x1="16949" y1="43162" x2="25989" y2="47069"/>
                        <a14:foregroundMark x1="16525" y1="42629" x2="14689" y2="41030"/>
                        <a14:foregroundMark x1="50282" y1="20249" x2="56073" y2="18117"/>
                        <a14:foregroundMark x1="55508" y1="14565" x2="52119" y2="14032"/>
                        <a14:foregroundMark x1="47316" y1="37123" x2="47316" y2="37123"/>
                        <a14:foregroundMark x1="47175" y1="33925" x2="48023" y2="46536"/>
                        <a14:foregroundMark x1="80367" y1="50799" x2="81073" y2="60746"/>
                        <a14:foregroundMark x1="62147" y1="84014" x2="58616" y2="87922"/>
                        <a14:foregroundMark x1="81073" y1="84014" x2="83757" y2="84014"/>
                        <a14:foregroundMark x1="49859" y1="89520" x2="39831" y2="88632"/>
                        <a14:foregroundMark x1="56073" y1="88632" x2="66525" y2="87567"/>
                      </a14:backgroundRemoval>
                    </a14:imgEffect>
                  </a14:imgLayer>
                </a14:imgProps>
              </a:ext>
            </a:extLst>
          </a:blip>
          <a:srcRect l="11496" t="11211" r="13577" b="8698"/>
          <a:stretch/>
        </p:blipFill>
        <p:spPr>
          <a:xfrm>
            <a:off x="8553060" y="3764902"/>
            <a:ext cx="3638940" cy="3093098"/>
          </a:xfrm>
          <a:prstGeom prst="rect">
            <a:avLst/>
          </a:prstGeom>
        </p:spPr>
      </p:pic>
      <p:sp>
        <p:nvSpPr>
          <p:cNvPr id="10" name="TextBox 8">
            <a:extLst>
              <a:ext uri="{FF2B5EF4-FFF2-40B4-BE49-F238E27FC236}">
                <a16:creationId xmlns:a16="http://schemas.microsoft.com/office/drawing/2014/main" id="{4545BAA7-5C8C-9F1C-8BCD-E308A818C582}"/>
              </a:ext>
            </a:extLst>
          </p:cNvPr>
          <p:cNvSpPr txBox="1"/>
          <p:nvPr/>
        </p:nvSpPr>
        <p:spPr>
          <a:xfrm>
            <a:off x="0" y="145968"/>
            <a:ext cx="4857427" cy="646331"/>
          </a:xfrm>
          <a:prstGeom prst="rect">
            <a:avLst/>
          </a:prstGeom>
          <a:noFill/>
        </p:spPr>
        <p:txBody>
          <a:bodyPr wrap="square" rtlCol="0">
            <a:spAutoFit/>
          </a:bodyPr>
          <a:lstStyle/>
          <a:p>
            <a:pPr algn="ctr"/>
            <a:r>
              <a:rPr lang="pl-PL" sz="3600" b="1" dirty="0">
                <a:solidFill>
                  <a:srgbClr val="45454D"/>
                </a:solidFill>
                <a:latin typeface="Ferrovial New Bold" panose="02000506040000020003" pitchFamily="2" charset="0"/>
                <a:ea typeface="Open Sans" panose="020B0606030504020204" pitchFamily="34" charset="0"/>
                <a:cs typeface="Open Sans" panose="020B0606030504020204" pitchFamily="34" charset="0"/>
              </a:rPr>
              <a:t>Wszystko w porządku?  </a:t>
            </a:r>
            <a:endParaRPr lang="en-ID" sz="3600" b="1" dirty="0">
              <a:solidFill>
                <a:srgbClr val="45454D"/>
              </a:solidFill>
              <a:latin typeface="Ferrovial New Bold" panose="02000506040000020003"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7057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5C6E3-DB12-DB43-A73B-BE2EBD19C3FC}"/>
            </a:ext>
          </a:extLst>
        </p:cNvPr>
        <p:cNvGrpSpPr/>
        <p:nvPr/>
      </p:nvGrpSpPr>
      <p:grpSpPr>
        <a:xfrm>
          <a:off x="0" y="0"/>
          <a:ext cx="0" cy="0"/>
          <a:chOff x="0" y="0"/>
          <a:chExt cx="0" cy="0"/>
        </a:xfrm>
      </p:grpSpPr>
      <p:sp>
        <p:nvSpPr>
          <p:cNvPr id="8" name="Prostokąt 7">
            <a:extLst>
              <a:ext uri="{FF2B5EF4-FFF2-40B4-BE49-F238E27FC236}">
                <a16:creationId xmlns:a16="http://schemas.microsoft.com/office/drawing/2014/main" id="{72D27B16-0863-23DB-3285-D780CFFF0554}"/>
              </a:ext>
            </a:extLst>
          </p:cNvPr>
          <p:cNvSpPr/>
          <p:nvPr/>
        </p:nvSpPr>
        <p:spPr>
          <a:xfrm>
            <a:off x="264160" y="1018925"/>
            <a:ext cx="9235440" cy="5188835"/>
          </a:xfrm>
          <a:prstGeom prst="rect">
            <a:avLst/>
          </a:prstGeom>
          <a:solidFill>
            <a:srgbClr val="B9B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ymbol zastępczy obrazu 2">
            <a:extLst>
              <a:ext uri="{FF2B5EF4-FFF2-40B4-BE49-F238E27FC236}">
                <a16:creationId xmlns:a16="http://schemas.microsoft.com/office/drawing/2014/main" id="{E03DB28E-5A48-9ABE-688A-890D526EDAE7}"/>
              </a:ext>
            </a:extLst>
          </p:cNvPr>
          <p:cNvSpPr>
            <a:spLocks noGrp="1"/>
          </p:cNvSpPr>
          <p:nvPr>
            <p:ph type="pic" sz="quarter" idx="10"/>
          </p:nvPr>
        </p:nvSpPr>
        <p:spPr>
          <a:xfrm>
            <a:off x="484230" y="1212004"/>
            <a:ext cx="8812170" cy="4802715"/>
          </a:xfrm>
        </p:spPr>
        <p:txBody>
          <a:bodyPr/>
          <a:lstStyle/>
          <a:p>
            <a:endParaRPr lang="pl-PL"/>
          </a:p>
        </p:txBody>
      </p:sp>
      <p:pic>
        <p:nvPicPr>
          <p:cNvPr id="9" name="Obraz 8">
            <a:extLst>
              <a:ext uri="{FF2B5EF4-FFF2-40B4-BE49-F238E27FC236}">
                <a16:creationId xmlns:a16="http://schemas.microsoft.com/office/drawing/2014/main" id="{B6F755D9-9384-0638-6493-5C3373913E7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032" b="89520" l="14407" r="83616">
                        <a14:foregroundMark x1="16949" y1="43162" x2="25989" y2="47069"/>
                        <a14:foregroundMark x1="16525" y1="42629" x2="14689" y2="41030"/>
                        <a14:foregroundMark x1="50282" y1="20249" x2="56073" y2="18117"/>
                        <a14:foregroundMark x1="55508" y1="14565" x2="52119" y2="14032"/>
                        <a14:foregroundMark x1="47316" y1="37123" x2="47316" y2="37123"/>
                        <a14:foregroundMark x1="47175" y1="33925" x2="48023" y2="46536"/>
                        <a14:foregroundMark x1="80367" y1="50799" x2="81073" y2="60746"/>
                        <a14:foregroundMark x1="62147" y1="84014" x2="58616" y2="87922"/>
                        <a14:foregroundMark x1="81073" y1="84014" x2="83757" y2="84014"/>
                        <a14:foregroundMark x1="49859" y1="89520" x2="39831" y2="88632"/>
                        <a14:foregroundMark x1="56073" y1="88632" x2="66525" y2="87567"/>
                      </a14:backgroundRemoval>
                    </a14:imgEffect>
                  </a14:imgLayer>
                </a14:imgProps>
              </a:ext>
            </a:extLst>
          </a:blip>
          <a:srcRect l="11496" t="11211" r="13577" b="8698"/>
          <a:stretch/>
        </p:blipFill>
        <p:spPr>
          <a:xfrm>
            <a:off x="8553060" y="3764902"/>
            <a:ext cx="3638940" cy="3093098"/>
          </a:xfrm>
          <a:prstGeom prst="rect">
            <a:avLst/>
          </a:prstGeom>
        </p:spPr>
      </p:pic>
      <p:sp>
        <p:nvSpPr>
          <p:cNvPr id="10" name="TextBox 8">
            <a:extLst>
              <a:ext uri="{FF2B5EF4-FFF2-40B4-BE49-F238E27FC236}">
                <a16:creationId xmlns:a16="http://schemas.microsoft.com/office/drawing/2014/main" id="{D2103CA5-605B-953D-9AB4-BE2F728CA4B5}"/>
              </a:ext>
            </a:extLst>
          </p:cNvPr>
          <p:cNvSpPr txBox="1"/>
          <p:nvPr/>
        </p:nvSpPr>
        <p:spPr>
          <a:xfrm>
            <a:off x="0" y="145968"/>
            <a:ext cx="4857427" cy="646331"/>
          </a:xfrm>
          <a:prstGeom prst="rect">
            <a:avLst/>
          </a:prstGeom>
          <a:noFill/>
        </p:spPr>
        <p:txBody>
          <a:bodyPr wrap="square" rtlCol="0">
            <a:spAutoFit/>
          </a:bodyPr>
          <a:lstStyle/>
          <a:p>
            <a:pPr algn="ctr"/>
            <a:r>
              <a:rPr lang="pl-PL" sz="3600" b="1" dirty="0">
                <a:solidFill>
                  <a:srgbClr val="45454D"/>
                </a:solidFill>
                <a:latin typeface="Ferrovial New Bold" panose="02000506040000020003" pitchFamily="2" charset="0"/>
                <a:ea typeface="Open Sans" panose="020B0606030504020204" pitchFamily="34" charset="0"/>
                <a:cs typeface="Open Sans" panose="020B0606030504020204" pitchFamily="34" charset="0"/>
              </a:rPr>
              <a:t>Wszystko w porządku?  </a:t>
            </a:r>
            <a:endParaRPr lang="en-ID" sz="3600" b="1" dirty="0">
              <a:solidFill>
                <a:srgbClr val="45454D"/>
              </a:solidFill>
              <a:latin typeface="Ferrovial New Bold" panose="02000506040000020003"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0849352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d5ebc51-36e1-4c44-87ee-b90f94aacca4">
      <Terms xmlns="http://schemas.microsoft.com/office/infopath/2007/PartnerControls"/>
    </lcf76f155ced4ddcb4097134ff3c332f>
    <DatapublikacjinaBudinet xmlns="ed5ebc51-36e1-4c44-87ee-b90f94aacca4" xsi:nil="true"/>
    <TaxCatchAll xmlns="7d2fab2b-fc02-4ac1-939f-2420fa1c88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2CA6F0563802646B5AEB7ECE5A260EC" ma:contentTypeVersion="20" ma:contentTypeDescription="Utwórz nowy dokument." ma:contentTypeScope="" ma:versionID="dfc363fdaf8bcfa9456d43021b2c6f83">
  <xsd:schema xmlns:xsd="http://www.w3.org/2001/XMLSchema" xmlns:xs="http://www.w3.org/2001/XMLSchema" xmlns:p="http://schemas.microsoft.com/office/2006/metadata/properties" xmlns:ns2="ed5ebc51-36e1-4c44-87ee-b90f94aacca4" xmlns:ns3="7d2fab2b-fc02-4ac1-939f-2420fa1c8837" targetNamespace="http://schemas.microsoft.com/office/2006/metadata/properties" ma:root="true" ma:fieldsID="61f587cc4bdff8bff85b5e28787678a8" ns2:_="" ns3:_="">
    <xsd:import namespace="ed5ebc51-36e1-4c44-87ee-b90f94aacca4"/>
    <xsd:import namespace="7d2fab2b-fc02-4ac1-939f-2420fa1c88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DatapublikacjinaBudinet"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5ebc51-36e1-4c44-87ee-b90f94aacc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Tagi obrazów" ma:readOnly="false" ma:fieldId="{5cf76f15-5ced-4ddc-b409-7134ff3c332f}" ma:taxonomyMulti="true" ma:sspId="3623da1d-61bd-48c4-8a2b-98fd7aa846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DatapublikacjinaBudinet" ma:index="25" nillable="true" ma:displayName="Data publikacji na Budinet" ma:format="DateOnly" ma:internalName="DatapublikacjinaBudinet">
      <xsd:simpleType>
        <xsd:restriction base="dms:DateTime"/>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2fab2b-fc02-4ac1-939f-2420fa1c8837" elementFormDefault="qualified">
    <xsd:import namespace="http://schemas.microsoft.com/office/2006/documentManagement/types"/>
    <xsd:import namespace="http://schemas.microsoft.com/office/infopath/2007/PartnerControls"/>
    <xsd:element name="SharedWithUsers" ma:index="17"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Udostępnione dla — szczegóły" ma:internalName="SharedWithDetails" ma:readOnly="true">
      <xsd:simpleType>
        <xsd:restriction base="dms:Note">
          <xsd:maxLength value="255"/>
        </xsd:restriction>
      </xsd:simpleType>
    </xsd:element>
    <xsd:element name="TaxCatchAll" ma:index="23" nillable="true" ma:displayName="Taxonomy Catch All Column" ma:hidden="true" ma:list="{40c0fbe1-1cda-4033-bbbd-c2433ca4136e}" ma:internalName="TaxCatchAll" ma:showField="CatchAllData" ma:web="7d2fab2b-fc02-4ac1-939f-2420fa1c88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ED9468-2B71-4C20-8E23-9C67C3EFE993}">
  <ds:schemaRefs>
    <ds:schemaRef ds:uri="http://purl.org/dc/terms/"/>
    <ds:schemaRef ds:uri="http://purl.org/dc/dcmitype/"/>
    <ds:schemaRef ds:uri="ed5ebc51-36e1-4c44-87ee-b90f94aacca4"/>
    <ds:schemaRef ds:uri="http://purl.org/dc/elements/1.1/"/>
    <ds:schemaRef ds:uri="http://schemas.microsoft.com/office/2006/metadata/properties"/>
    <ds:schemaRef ds:uri="http://schemas.microsoft.com/office/infopath/2007/PartnerControls"/>
    <ds:schemaRef ds:uri="7d2fab2b-fc02-4ac1-939f-2420fa1c8837"/>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E368389-4D70-43DB-93B5-2858E3A9D8F8}">
  <ds:schemaRefs>
    <ds:schemaRef ds:uri="http://schemas.microsoft.com/sharepoint/v3/contenttype/forms"/>
  </ds:schemaRefs>
</ds:datastoreItem>
</file>

<file path=customXml/itemProps3.xml><?xml version="1.0" encoding="utf-8"?>
<ds:datastoreItem xmlns:ds="http://schemas.openxmlformats.org/officeDocument/2006/customXml" ds:itemID="{4C71C298-C763-44B0-AA00-513180F59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5ebc51-36e1-4c44-87ee-b90f94aacca4"/>
    <ds:schemaRef ds:uri="7d2fab2b-fc02-4ac1-939f-2420fa1c88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05923b3-4e86-4aa9-9018-d7e3c1e08536}" enabled="1" method="Standard" siteId="{66a13ed4-5c17-4ee8-ba28-778da8cdd7d4}" contentBits="0" removed="0"/>
</clbl:labelList>
</file>

<file path=docProps/app.xml><?xml version="1.0" encoding="utf-8"?>
<Properties xmlns="http://schemas.openxmlformats.org/officeDocument/2006/extended-properties" xmlns:vt="http://schemas.openxmlformats.org/officeDocument/2006/docPropsVTypes">
  <TotalTime>636</TotalTime>
  <Words>933</Words>
  <Application>Microsoft Office PowerPoint</Application>
  <PresentationFormat>Panoramiczny</PresentationFormat>
  <Paragraphs>83</Paragraphs>
  <Slides>12</Slides>
  <Notes>6</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12</vt:i4>
      </vt:variant>
    </vt:vector>
  </HeadingPairs>
  <TitlesOfParts>
    <vt:vector size="21" baseType="lpstr">
      <vt:lpstr>Aptos</vt:lpstr>
      <vt:lpstr>Arial</vt:lpstr>
      <vt:lpstr>Calibri</vt:lpstr>
      <vt:lpstr>Calibri Light</vt:lpstr>
      <vt:lpstr>DINPro-Black</vt:lpstr>
      <vt:lpstr>Ferrovial New Bold</vt:lpstr>
      <vt:lpstr>Lato</vt:lpstr>
      <vt:lpstr>Tahoma</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Budimex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Zdunek, Małgorzata</dc:creator>
  <cp:lastModifiedBy>Lukasz Mielnik</cp:lastModifiedBy>
  <cp:revision>10</cp:revision>
  <dcterms:created xsi:type="dcterms:W3CDTF">2024-04-03T13:12:44Z</dcterms:created>
  <dcterms:modified xsi:type="dcterms:W3CDTF">2024-04-10T11:08:00Z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0x010100A2CA6F0563802646B5AEB7ECE5A260EC</vt:lpwstr>
  </property>
  <property fmtid="{D5CDD505-2E9C-101B-9397-08002B2CF9AE}" pid="3" name="MediaServiceImageTags">
    <vt:lpwstr/>
  </property>
</Properties>
</file>