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58" r:id="rId2"/>
    <p:sldId id="324" r:id="rId3"/>
    <p:sldId id="325" r:id="rId4"/>
    <p:sldId id="311" r:id="rId5"/>
    <p:sldId id="313" r:id="rId6"/>
    <p:sldId id="307" r:id="rId7"/>
    <p:sldId id="354" r:id="rId8"/>
    <p:sldId id="353" r:id="rId9"/>
    <p:sldId id="349" r:id="rId10"/>
    <p:sldId id="350" r:id="rId11"/>
    <p:sldId id="300" r:id="rId12"/>
    <p:sldId id="355" r:id="rId13"/>
    <p:sldId id="348" r:id="rId14"/>
    <p:sldId id="303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6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ota Truśkiewicz" initials="D.T." lastIdx="1" clrIdx="0">
    <p:extLst>
      <p:ext uri="{19B8F6BF-5375-455C-9EA6-DF929625EA0E}">
        <p15:presenceInfo xmlns:p15="http://schemas.microsoft.com/office/powerpoint/2012/main" userId="Dorota Truśkiewic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6389"/>
    <a:srgbClr val="002060"/>
    <a:srgbClr val="F79E1C"/>
    <a:srgbClr val="FFCF0D"/>
    <a:srgbClr val="007ECA"/>
    <a:srgbClr val="00ABFF"/>
    <a:srgbClr val="F2F2F2"/>
    <a:srgbClr val="F29308"/>
    <a:srgbClr val="F9B045"/>
    <a:srgbClr val="FF6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EFA0BE-1717-4D86-AF41-1C43E91E712B}" v="29" dt="2022-05-05T06:10:00.0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3" autoAdjust="0"/>
    <p:restoredTop sz="79116" autoAdjust="0"/>
  </p:normalViewPr>
  <p:slideViewPr>
    <p:cSldViewPr snapToGrid="0">
      <p:cViewPr varScale="1">
        <p:scale>
          <a:sx n="53" d="100"/>
          <a:sy n="53" d="100"/>
        </p:scale>
        <p:origin x="956" y="32"/>
      </p:cViewPr>
      <p:guideLst>
        <p:guide orient="horz" pos="482"/>
        <p:guide pos="6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790" y="66"/>
      </p:cViewPr>
      <p:guideLst/>
    </p:cSldViewPr>
  </p:notes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minska, Anna" userId="a968cfe1-85cd-4e10-b1a2-fa8269fd00b6" providerId="ADAL" clId="{3DEFA0BE-1717-4D86-AF41-1C43E91E712B}"/>
    <pc:docChg chg="undo custSel modSld">
      <pc:chgData name="Ruminska, Anna" userId="a968cfe1-85cd-4e10-b1a2-fa8269fd00b6" providerId="ADAL" clId="{3DEFA0BE-1717-4D86-AF41-1C43E91E712B}" dt="2022-05-05T06:03:12.548" v="10702" actId="207"/>
      <pc:docMkLst>
        <pc:docMk/>
      </pc:docMkLst>
      <pc:sldChg chg="modNotesTx">
        <pc:chgData name="Ruminska, Anna" userId="a968cfe1-85cd-4e10-b1a2-fa8269fd00b6" providerId="ADAL" clId="{3DEFA0BE-1717-4D86-AF41-1C43E91E712B}" dt="2022-05-04T20:31:57.461" v="6607" actId="114"/>
        <pc:sldMkLst>
          <pc:docMk/>
          <pc:sldMk cId="3036124593" sldId="300"/>
        </pc:sldMkLst>
      </pc:sldChg>
      <pc:sldChg chg="modSp mod modNotesTx">
        <pc:chgData name="Ruminska, Anna" userId="a968cfe1-85cd-4e10-b1a2-fa8269fd00b6" providerId="ADAL" clId="{3DEFA0BE-1717-4D86-AF41-1C43E91E712B}" dt="2022-05-05T06:03:12.548" v="10702" actId="207"/>
        <pc:sldMkLst>
          <pc:docMk/>
          <pc:sldMk cId="3239514134" sldId="303"/>
        </pc:sldMkLst>
        <pc:spChg chg="mod">
          <ac:chgData name="Ruminska, Anna" userId="a968cfe1-85cd-4e10-b1a2-fa8269fd00b6" providerId="ADAL" clId="{3DEFA0BE-1717-4D86-AF41-1C43E91E712B}" dt="2022-05-04T20:33:08.090" v="6610" actId="20577"/>
          <ac:spMkLst>
            <pc:docMk/>
            <pc:sldMk cId="3239514134" sldId="303"/>
            <ac:spMk id="6" creationId="{F2BF99E0-415F-45C4-A185-03174ACC12CD}"/>
          </ac:spMkLst>
        </pc:spChg>
        <pc:spChg chg="mod">
          <ac:chgData name="Ruminska, Anna" userId="a968cfe1-85cd-4e10-b1a2-fa8269fd00b6" providerId="ADAL" clId="{3DEFA0BE-1717-4D86-AF41-1C43E91E712B}" dt="2022-05-05T06:03:12.548" v="10702" actId="207"/>
          <ac:spMkLst>
            <pc:docMk/>
            <pc:sldMk cId="3239514134" sldId="303"/>
            <ac:spMk id="8" creationId="{00000000-0000-0000-0000-000000000000}"/>
          </ac:spMkLst>
        </pc:spChg>
        <pc:picChg chg="mod modCrop">
          <ac:chgData name="Ruminska, Anna" userId="a968cfe1-85cd-4e10-b1a2-fa8269fd00b6" providerId="ADAL" clId="{3DEFA0BE-1717-4D86-AF41-1C43E91E712B}" dt="2022-05-04T20:51:39.395" v="8112" actId="18131"/>
          <ac:picMkLst>
            <pc:docMk/>
            <pc:sldMk cId="3239514134" sldId="303"/>
            <ac:picMk id="71" creationId="{BAC0C77E-686D-4E60-B5A5-18FFD83631C1}"/>
          </ac:picMkLst>
        </pc:picChg>
      </pc:sldChg>
      <pc:sldChg chg="modNotes modNotesTx">
        <pc:chgData name="Ruminska, Anna" userId="a968cfe1-85cd-4e10-b1a2-fa8269fd00b6" providerId="ADAL" clId="{3DEFA0BE-1717-4D86-AF41-1C43E91E712B}" dt="2022-05-05T05:42:51.559" v="8617" actId="113"/>
        <pc:sldMkLst>
          <pc:docMk/>
          <pc:sldMk cId="687312442" sldId="307"/>
        </pc:sldMkLst>
      </pc:sldChg>
      <pc:sldChg chg="addSp modSp mod modNotesTx">
        <pc:chgData name="Ruminska, Anna" userId="a968cfe1-85cd-4e10-b1a2-fa8269fd00b6" providerId="ADAL" clId="{3DEFA0BE-1717-4D86-AF41-1C43E91E712B}" dt="2022-05-05T05:38:26.603" v="8129" actId="20577"/>
        <pc:sldMkLst>
          <pc:docMk/>
          <pc:sldMk cId="2506158053" sldId="311"/>
        </pc:sldMkLst>
        <pc:spChg chg="mod">
          <ac:chgData name="Ruminska, Anna" userId="a968cfe1-85cd-4e10-b1a2-fa8269fd00b6" providerId="ADAL" clId="{3DEFA0BE-1717-4D86-AF41-1C43E91E712B}" dt="2022-05-04T19:12:09.110" v="223" actId="1076"/>
          <ac:spMkLst>
            <pc:docMk/>
            <pc:sldMk cId="2506158053" sldId="311"/>
            <ac:spMk id="2" creationId="{00000000-0000-0000-0000-000000000000}"/>
          </ac:spMkLst>
        </pc:spChg>
        <pc:spChg chg="mod">
          <ac:chgData name="Ruminska, Anna" userId="a968cfe1-85cd-4e10-b1a2-fa8269fd00b6" providerId="ADAL" clId="{3DEFA0BE-1717-4D86-AF41-1C43E91E712B}" dt="2022-05-04T19:12:04.276" v="222" actId="1076"/>
          <ac:spMkLst>
            <pc:docMk/>
            <pc:sldMk cId="2506158053" sldId="311"/>
            <ac:spMk id="3" creationId="{D07B243E-73B0-46FE-BEB8-E337605E868F}"/>
          </ac:spMkLst>
        </pc:spChg>
        <pc:spChg chg="mod ord">
          <ac:chgData name="Ruminska, Anna" userId="a968cfe1-85cd-4e10-b1a2-fa8269fd00b6" providerId="ADAL" clId="{3DEFA0BE-1717-4D86-AF41-1C43E91E712B}" dt="2022-05-04T19:12:14.368" v="224" actId="14100"/>
          <ac:spMkLst>
            <pc:docMk/>
            <pc:sldMk cId="2506158053" sldId="311"/>
            <ac:spMk id="10" creationId="{00000000-0000-0000-0000-000000000000}"/>
          </ac:spMkLst>
        </pc:spChg>
        <pc:picChg chg="mod">
          <ac:chgData name="Ruminska, Anna" userId="a968cfe1-85cd-4e10-b1a2-fa8269fd00b6" providerId="ADAL" clId="{3DEFA0BE-1717-4D86-AF41-1C43E91E712B}" dt="2022-05-04T19:11:53.026" v="219" actId="1076"/>
          <ac:picMkLst>
            <pc:docMk/>
            <pc:sldMk cId="2506158053" sldId="311"/>
            <ac:picMk id="9" creationId="{8A8E3589-0301-42EF-BC6E-912AD07B47B3}"/>
          </ac:picMkLst>
        </pc:picChg>
        <pc:picChg chg="add mod">
          <ac:chgData name="Ruminska, Anna" userId="a968cfe1-85cd-4e10-b1a2-fa8269fd00b6" providerId="ADAL" clId="{3DEFA0BE-1717-4D86-AF41-1C43E91E712B}" dt="2022-05-04T19:11:13.922" v="169"/>
          <ac:picMkLst>
            <pc:docMk/>
            <pc:sldMk cId="2506158053" sldId="311"/>
            <ac:picMk id="12" creationId="{81880F93-C84B-42D3-A8F6-446740DA873D}"/>
          </ac:picMkLst>
        </pc:picChg>
      </pc:sldChg>
      <pc:sldChg chg="modNotes modNotesTx">
        <pc:chgData name="Ruminska, Anna" userId="a968cfe1-85cd-4e10-b1a2-fa8269fd00b6" providerId="ADAL" clId="{3DEFA0BE-1717-4D86-AF41-1C43E91E712B}" dt="2022-05-05T05:42:09.310" v="8615" actId="20577"/>
        <pc:sldMkLst>
          <pc:docMk/>
          <pc:sldMk cId="1971820854" sldId="313"/>
        </pc:sldMkLst>
      </pc:sldChg>
      <pc:sldChg chg="modNotes modNotesTx">
        <pc:chgData name="Ruminska, Anna" userId="a968cfe1-85cd-4e10-b1a2-fa8269fd00b6" providerId="ADAL" clId="{3DEFA0BE-1717-4D86-AF41-1C43E91E712B}" dt="2022-05-05T05:38:20.458" v="8122" actId="27636"/>
        <pc:sldMkLst>
          <pc:docMk/>
          <pc:sldMk cId="2848595068" sldId="324"/>
        </pc:sldMkLst>
      </pc:sldChg>
      <pc:sldChg chg="modSp mod">
        <pc:chgData name="Ruminska, Anna" userId="a968cfe1-85cd-4e10-b1a2-fa8269fd00b6" providerId="ADAL" clId="{3DEFA0BE-1717-4D86-AF41-1C43E91E712B}" dt="2022-05-05T05:56:50.544" v="10662" actId="255"/>
        <pc:sldMkLst>
          <pc:docMk/>
          <pc:sldMk cId="127000050" sldId="325"/>
        </pc:sldMkLst>
        <pc:spChg chg="mod">
          <ac:chgData name="Ruminska, Anna" userId="a968cfe1-85cd-4e10-b1a2-fa8269fd00b6" providerId="ADAL" clId="{3DEFA0BE-1717-4D86-AF41-1C43E91E712B}" dt="2022-05-05T05:56:50.544" v="10662" actId="255"/>
          <ac:spMkLst>
            <pc:docMk/>
            <pc:sldMk cId="127000050" sldId="325"/>
            <ac:spMk id="20" creationId="{B414C250-A6A9-4CE4-AC3F-35CD678A04F5}"/>
          </ac:spMkLst>
        </pc:spChg>
      </pc:sldChg>
      <pc:sldChg chg="modSp mod modNotesTx">
        <pc:chgData name="Ruminska, Anna" userId="a968cfe1-85cd-4e10-b1a2-fa8269fd00b6" providerId="ADAL" clId="{3DEFA0BE-1717-4D86-AF41-1C43E91E712B}" dt="2022-05-05T06:02:59.589" v="10701" actId="207"/>
        <pc:sldMkLst>
          <pc:docMk/>
          <pc:sldMk cId="876134050" sldId="348"/>
        </pc:sldMkLst>
        <pc:spChg chg="mod">
          <ac:chgData name="Ruminska, Anna" userId="a968cfe1-85cd-4e10-b1a2-fa8269fd00b6" providerId="ADAL" clId="{3DEFA0BE-1717-4D86-AF41-1C43E91E712B}" dt="2022-05-05T06:00:15.116" v="10692" actId="1076"/>
          <ac:spMkLst>
            <pc:docMk/>
            <pc:sldMk cId="876134050" sldId="348"/>
            <ac:spMk id="7" creationId="{E61C1C9C-28FC-4068-867F-15F11DFA8CF7}"/>
          </ac:spMkLst>
        </pc:spChg>
        <pc:spChg chg="mod">
          <ac:chgData name="Ruminska, Anna" userId="a968cfe1-85cd-4e10-b1a2-fa8269fd00b6" providerId="ADAL" clId="{3DEFA0BE-1717-4D86-AF41-1C43E91E712B}" dt="2022-05-05T06:02:59.589" v="10701" actId="207"/>
          <ac:spMkLst>
            <pc:docMk/>
            <pc:sldMk cId="876134050" sldId="348"/>
            <ac:spMk id="10" creationId="{00000000-0000-0000-0000-000000000000}"/>
          </ac:spMkLst>
        </pc:spChg>
        <pc:picChg chg="mod">
          <ac:chgData name="Ruminska, Anna" userId="a968cfe1-85cd-4e10-b1a2-fa8269fd00b6" providerId="ADAL" clId="{3DEFA0BE-1717-4D86-AF41-1C43E91E712B}" dt="2022-05-05T05:59:57.764" v="10689" actId="1076"/>
          <ac:picMkLst>
            <pc:docMk/>
            <pc:sldMk cId="876134050" sldId="348"/>
            <ac:picMk id="11" creationId="{41485CC7-F3F6-44BF-8409-1739D7936396}"/>
          </ac:picMkLst>
        </pc:picChg>
        <pc:picChg chg="mod">
          <ac:chgData name="Ruminska, Anna" userId="a968cfe1-85cd-4e10-b1a2-fa8269fd00b6" providerId="ADAL" clId="{3DEFA0BE-1717-4D86-AF41-1C43E91E712B}" dt="2022-05-05T06:00:00.516" v="10690" actId="1076"/>
          <ac:picMkLst>
            <pc:docMk/>
            <pc:sldMk cId="876134050" sldId="348"/>
            <ac:picMk id="12" creationId="{F070245E-34EF-4B27-8B43-F884B04AD99F}"/>
          </ac:picMkLst>
        </pc:picChg>
      </pc:sldChg>
      <pc:sldChg chg="modSp mod modNotesTx">
        <pc:chgData name="Ruminska, Anna" userId="a968cfe1-85cd-4e10-b1a2-fa8269fd00b6" providerId="ADAL" clId="{3DEFA0BE-1717-4D86-AF41-1C43E91E712B}" dt="2022-05-05T06:02:09.459" v="10699" actId="1076"/>
        <pc:sldMkLst>
          <pc:docMk/>
          <pc:sldMk cId="976698890" sldId="349"/>
        </pc:sldMkLst>
        <pc:spChg chg="mod">
          <ac:chgData name="Ruminska, Anna" userId="a968cfe1-85cd-4e10-b1a2-fa8269fd00b6" providerId="ADAL" clId="{3DEFA0BE-1717-4D86-AF41-1C43E91E712B}" dt="2022-05-05T06:02:09.459" v="10699" actId="1076"/>
          <ac:spMkLst>
            <pc:docMk/>
            <pc:sldMk cId="976698890" sldId="349"/>
            <ac:spMk id="5" creationId="{A850C336-4B60-4F8D-B727-0BE09E952DDE}"/>
          </ac:spMkLst>
        </pc:spChg>
      </pc:sldChg>
      <pc:sldChg chg="modSp mod modNotesTx">
        <pc:chgData name="Ruminska, Anna" userId="a968cfe1-85cd-4e10-b1a2-fa8269fd00b6" providerId="ADAL" clId="{3DEFA0BE-1717-4D86-AF41-1C43E91E712B}" dt="2022-05-05T06:01:14.916" v="10696"/>
        <pc:sldMkLst>
          <pc:docMk/>
          <pc:sldMk cId="3843289530" sldId="350"/>
        </pc:sldMkLst>
        <pc:spChg chg="mod">
          <ac:chgData name="Ruminska, Anna" userId="a968cfe1-85cd-4e10-b1a2-fa8269fd00b6" providerId="ADAL" clId="{3DEFA0BE-1717-4D86-AF41-1C43E91E712B}" dt="2022-05-05T06:01:14.916" v="10696"/>
          <ac:spMkLst>
            <pc:docMk/>
            <pc:sldMk cId="3843289530" sldId="350"/>
            <ac:spMk id="96" creationId="{6A02FAB0-A56A-4A91-B9AB-DBDB1D0D5A80}"/>
          </ac:spMkLst>
        </pc:spChg>
      </pc:sldChg>
      <pc:sldChg chg="modSp mod modNotes modNotesTx">
        <pc:chgData name="Ruminska, Anna" userId="a968cfe1-85cd-4e10-b1a2-fa8269fd00b6" providerId="ADAL" clId="{3DEFA0BE-1717-4D86-AF41-1C43E91E712B}" dt="2022-05-05T06:01:07.428" v="10694"/>
        <pc:sldMkLst>
          <pc:docMk/>
          <pc:sldMk cId="1943661550" sldId="353"/>
        </pc:sldMkLst>
        <pc:spChg chg="mod">
          <ac:chgData name="Ruminska, Anna" userId="a968cfe1-85cd-4e10-b1a2-fa8269fd00b6" providerId="ADAL" clId="{3DEFA0BE-1717-4D86-AF41-1C43E91E712B}" dt="2022-05-05T06:01:07.428" v="10694"/>
          <ac:spMkLst>
            <pc:docMk/>
            <pc:sldMk cId="1943661550" sldId="353"/>
            <ac:spMk id="2" creationId="{5D4DAFAE-DB3D-44A3-B418-8E0D2610CD29}"/>
          </ac:spMkLst>
        </pc:spChg>
      </pc:sldChg>
      <pc:sldChg chg="modSp mod modNotes modNotesTx">
        <pc:chgData name="Ruminska, Anna" userId="a968cfe1-85cd-4e10-b1a2-fa8269fd00b6" providerId="ADAL" clId="{3DEFA0BE-1717-4D86-AF41-1C43E91E712B}" dt="2022-05-05T06:01:57.567" v="10698" actId="1076"/>
        <pc:sldMkLst>
          <pc:docMk/>
          <pc:sldMk cId="593918287" sldId="354"/>
        </pc:sldMkLst>
        <pc:spChg chg="mod">
          <ac:chgData name="Ruminska, Anna" userId="a968cfe1-85cd-4e10-b1a2-fa8269fd00b6" providerId="ADAL" clId="{3DEFA0BE-1717-4D86-AF41-1C43E91E712B}" dt="2022-05-05T06:01:57.567" v="10698" actId="1076"/>
          <ac:spMkLst>
            <pc:docMk/>
            <pc:sldMk cId="593918287" sldId="354"/>
            <ac:spMk id="2" creationId="{5D4DAFAE-DB3D-44A3-B418-8E0D2610CD29}"/>
          </ac:spMkLst>
        </pc:spChg>
      </pc:sldChg>
      <pc:sldChg chg="modNotesTx">
        <pc:chgData name="Ruminska, Anna" userId="a968cfe1-85cd-4e10-b1a2-fa8269fd00b6" providerId="ADAL" clId="{3DEFA0BE-1717-4D86-AF41-1C43E91E712B}" dt="2022-05-04T20:32:10.606" v="6608"/>
        <pc:sldMkLst>
          <pc:docMk/>
          <pc:sldMk cId="1606347461" sldId="355"/>
        </pc:sldMkLst>
      </pc:sldChg>
      <pc:sldChg chg="modNotes modNotesTx">
        <pc:chgData name="Ruminska, Anna" userId="a968cfe1-85cd-4e10-b1a2-fa8269fd00b6" providerId="ADAL" clId="{3DEFA0BE-1717-4D86-AF41-1C43E91E712B}" dt="2022-05-05T05:40:01.559" v="8251" actId="27636"/>
        <pc:sldMkLst>
          <pc:docMk/>
          <pc:sldMk cId="3800459635" sldId="35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028570215088233E-2"/>
          <c:y val="0.1036997435607894"/>
          <c:w val="0.94679371618485786"/>
          <c:h val="0.689116303826815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79E1C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A2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4-66FB-4FD7-A542-CF1C434120E7}"/>
              </c:ext>
            </c:extLst>
          </c:dPt>
          <c:dPt>
            <c:idx val="1"/>
            <c:invertIfNegative val="0"/>
            <c:bubble3D val="0"/>
            <c:spPr>
              <a:solidFill>
                <a:srgbClr val="D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66FB-4FD7-A542-CF1C434120E7}"/>
              </c:ext>
            </c:extLst>
          </c:dPt>
          <c:dPt>
            <c:idx val="2"/>
            <c:invertIfNegative val="0"/>
            <c:bubble3D val="0"/>
            <c:spPr>
              <a:solidFill>
                <a:srgbClr val="EE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66FB-4FD7-A542-CF1C434120E7}"/>
              </c:ext>
            </c:extLst>
          </c:dPt>
          <c:dPt>
            <c:idx val="3"/>
            <c:invertIfNegative val="0"/>
            <c:bubble3D val="0"/>
            <c:spPr>
              <a:solidFill>
                <a:srgbClr val="FF4D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2-66FB-4FD7-A542-CF1C434120E7}"/>
              </c:ext>
            </c:extLst>
          </c:dPt>
          <c:dPt>
            <c:idx val="4"/>
            <c:invertIfNegative val="0"/>
            <c:bubble3D val="0"/>
            <c:spPr>
              <a:solidFill>
                <a:srgbClr val="FF601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6-66FB-4FD7-A542-CF1C434120E7}"/>
              </c:ext>
            </c:extLst>
          </c:dPt>
          <c:dPt>
            <c:idx val="5"/>
            <c:invertIfNegative val="0"/>
            <c:bubble3D val="0"/>
            <c:spPr>
              <a:solidFill>
                <a:srgbClr val="FF6E2D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66FB-4FD7-A542-CF1C434120E7}"/>
              </c:ext>
            </c:extLst>
          </c:dPt>
          <c:dPt>
            <c:idx val="6"/>
            <c:invertIfNegative val="0"/>
            <c:bubble3D val="0"/>
            <c:spPr>
              <a:solidFill>
                <a:srgbClr val="F29308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66FB-4FD7-A542-CF1C434120E7}"/>
              </c:ext>
            </c:extLst>
          </c:dPt>
          <c:dPt>
            <c:idx val="7"/>
            <c:invertIfNegative val="0"/>
            <c:bubble3D val="0"/>
            <c:spPr>
              <a:solidFill>
                <a:srgbClr val="F9B045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8-66FB-4FD7-A542-CF1C434120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002060"/>
                    </a:solidFill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Arkusz1!$A$2:$A$9</c:f>
              <c:strCache>
                <c:ptCount val="8"/>
                <c:pt idx="0">
                  <c:v>uderzenie przez przedmiot</c:v>
                </c:pt>
                <c:pt idx="1">
                  <c:v>potknięcie się, poślizgnięcie</c:v>
                </c:pt>
                <c:pt idx="2">
                  <c:v>kontakt z przedmiotem</c:v>
                </c:pt>
                <c:pt idx="3">
                  <c:v>upadek z wysokości</c:v>
                </c:pt>
                <c:pt idx="4">
                  <c:v>upadek na tym samym poziomie </c:v>
                </c:pt>
                <c:pt idx="5">
                  <c:v>skręcenia</c:v>
                </c:pt>
                <c:pt idx="6">
                  <c:v>potrącenie przez maszynę</c:v>
                </c:pt>
                <c:pt idx="7">
                  <c:v>pochwycenie</c:v>
                </c:pt>
              </c:strCache>
            </c:strRef>
          </c:cat>
          <c:val>
            <c:numRef>
              <c:f>Arkusz1!$B$2:$B$9</c:f>
              <c:numCache>
                <c:formatCode>General</c:formatCode>
                <c:ptCount val="8"/>
                <c:pt idx="0">
                  <c:v>65</c:v>
                </c:pt>
                <c:pt idx="1">
                  <c:v>55</c:v>
                </c:pt>
                <c:pt idx="2">
                  <c:v>45</c:v>
                </c:pt>
                <c:pt idx="3">
                  <c:v>17</c:v>
                </c:pt>
                <c:pt idx="4">
                  <c:v>16</c:v>
                </c:pt>
                <c:pt idx="5">
                  <c:v>10</c:v>
                </c:pt>
                <c:pt idx="6">
                  <c:v>7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D7-4EA9-8416-8B2FE3FF4D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02681568"/>
        <c:axId val="302681960"/>
      </c:barChart>
      <c:catAx>
        <c:axId val="302681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solidFill>
                  <a:srgbClr val="002060"/>
                </a:solidFill>
              </a:defRPr>
            </a:pPr>
            <a:endParaRPr lang="pl-PL"/>
          </a:p>
        </c:txPr>
        <c:crossAx val="302681960"/>
        <c:crosses val="autoZero"/>
        <c:auto val="1"/>
        <c:lblAlgn val="ctr"/>
        <c:lblOffset val="100"/>
        <c:noMultiLvlLbl val="0"/>
      </c:catAx>
      <c:valAx>
        <c:axId val="302681960"/>
        <c:scaling>
          <c:orientation val="minMax"/>
          <c:min val="0"/>
        </c:scaling>
        <c:delete val="0"/>
        <c:axPos val="r"/>
        <c:majorGridlines>
          <c:spPr>
            <a:ln w="8610" cap="flat" cmpd="sng" algn="ctr">
              <a:solidFill>
                <a:schemeClr val="bg1">
                  <a:lumMod val="6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100">
                <a:solidFill>
                  <a:schemeClr val="bg1">
                    <a:lumMod val="75000"/>
                  </a:schemeClr>
                </a:solidFill>
              </a:defRPr>
            </a:pPr>
            <a:endParaRPr lang="pl-PL"/>
          </a:p>
        </c:txPr>
        <c:crossAx val="302681568"/>
        <c:crosses val="max"/>
        <c:crossBetween val="between"/>
      </c:valAx>
      <c:spPr>
        <a:noFill/>
        <a:ln w="2534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solidFill>
            <a:schemeClr val="tx1"/>
          </a:solidFill>
          <a:latin typeface="Century Gothic" panose="020B0502020202020204" pitchFamily="34" charset="0"/>
        </a:defRPr>
      </a:pPr>
      <a:endParaRPr lang="pl-P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A25A235B-F2D9-4647-B096-6E7F8E8ED6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0710865-BCA9-4A3A-B4A0-F5A52F62F0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5FFAE-7F8A-4181-897F-1EE348820E44}" type="datetimeFigureOut">
              <a:rPr lang="pl-PL" smtClean="0"/>
              <a:t>06.05.2022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7B6388E-6897-4E2F-8097-343AE05E53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C9EB0A-F792-48FC-BF49-8C5607DEB6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84453-FEED-4653-BB57-9DF83F9895E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53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04CAF-CE5B-4C86-A482-8686A2153CFA}" type="datetimeFigureOut">
              <a:rPr lang="pl-PL" smtClean="0"/>
              <a:pPr/>
              <a:t>06.05.2022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6338D-08D0-4C7D-828E-648913EE9C9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1385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ozumieniedlabezpieczenstwa.pl/baza-wiedzy/wytyczne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Koleżanki i Koledzy, 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 raz dziewiąty rozpoczynamy Tydzień Bezpieczeństwa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Podobnie jak w latach ubiegłych akcja obejmie wszystkie budowy członków Porozumienia dla Bezpieczeństwa w Budownictwie na terenie całej Polski. Ruszamy jednocześnie na placach budów szesnastu generalnych wykonawców. 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Zdrowie i bezpieczeństwo są dla nas kwestiami nadrzędnymi. Codziennie pracujemy na to, aby wzrastała świadomość w dziedzinie BHP, kultury bezpiecznej pracy, a także po to, by wyeliminować wszystkie wypadki na budowach. Codziennie podejmujemy wysiłki na tym polu, a od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 maja do 29 maja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będziemy zwracać na te kwestie szczególną uwagę.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Mamy nadzieję, że tegoroczny Tydzień Bezpieczeństwa spotka się z jeszcze większym zainteresowaniem niż w latach ubiegłych. Do tej pory akcja objęła swoim zasięgiem wszystkie nasze budowy w 400 różnych lokalizacjach i dotarła dzięki naszym działaniom do ponad 100 000 osób. Rośniemy w siłę – nasza inicjatywa zatacza coraz szersze kręgi z każdym nowym kontraktem. Z każdym rokiem rośniemy w siłę – nasza inicjatywa zatacza coraz szersze kręgi z każdym nowym projektem. Niech Tydzień Bezpieczeństwa będzie Świętem Bezpieczeństwa dla nas Wszystkich.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Zapraszamy Państwa/Wszystkich (inwestorów, szefów, pracowników, podwykonawców) do aktywnego udziału w Tygodniu Bezpieczeństwa 2022.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6338D-08D0-4C7D-828E-648913EE9C9F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6364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0" dirty="0"/>
              <a:t>Zwiększajmy naszą wiedzę i umiejętności! </a:t>
            </a:r>
          </a:p>
          <a:p>
            <a:endParaRPr lang="pl-PL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0" dirty="0"/>
              <a:t>Jak pokazują statystyki, wciąż bardzo wiele wypadków zdarza się w transporcie pionowym. </a:t>
            </a:r>
            <a:r>
              <a:rPr lang="pl-PL" dirty="0"/>
              <a:t>Porozumienie przygotowało specjalny </a:t>
            </a:r>
            <a:r>
              <a:rPr lang="pl-PL" b="1" dirty="0"/>
              <a:t>skoroszyt,</a:t>
            </a:r>
            <a:r>
              <a:rPr lang="pl-PL" dirty="0"/>
              <a:t> w którym pokazane zostały dobre praktyki bezpiecznego mocowania i transportowania ładunków. </a:t>
            </a:r>
          </a:p>
          <a:p>
            <a:endParaRPr lang="pl-PL" dirty="0"/>
          </a:p>
          <a:p>
            <a:r>
              <a:rPr lang="pl-PL" dirty="0"/>
              <a:t>Kolejnym obszarem, który również niezmiennie wymaga naszej uwagi są zabezpieczenia zbiorowe. </a:t>
            </a:r>
            <a:r>
              <a:rPr lang="pl-PL" b="1" dirty="0"/>
              <a:t>Wytyczne </a:t>
            </a:r>
            <a:r>
              <a:rPr lang="pl-PL" dirty="0"/>
              <a:t>zabezpieczeń zbiorowych opracowane w Porozumieniu to zbiór rozwiązań technicznych i narzędzie do przeprowadzenia sprawnego procesu planowania i organizacji zabezpieczeń, adekwatnych do warunków występujących na budowie. Można tam znaleźć praktyczne wytyczne dotyczące organizacji zabezpieczeń podczas wykonywania m.in. stropów, wykopów, schodów, balkonów i dachów. </a:t>
            </a:r>
          </a:p>
          <a:p>
            <a:endParaRPr lang="pl-PL" dirty="0"/>
          </a:p>
          <a:p>
            <a:r>
              <a:rPr lang="pl-PL" b="1" dirty="0"/>
              <a:t>Korzystajmy z tych materiałów, które są bezpłatne i dostępne m.in. na stronie Porozumienia dla Bezpieczeństwa. </a:t>
            </a:r>
          </a:p>
          <a:p>
            <a:r>
              <a:rPr lang="pl-PL" b="1" dirty="0"/>
              <a:t>Linki do źródła podpięte są pod grafiki =)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56338D-08D0-4C7D-828E-648913EE9C9F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8416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[Każdy uzupełnia według swoich potrzeb]</a:t>
            </a:r>
            <a:endParaRPr lang="pl-PL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 wszystkich scenariuszy działań promujących bezpieczeństwo pracy wybraliśmy …………………. , dostosowując je do aktualnego harmonogramu robót. 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Opis: </a:t>
            </a:r>
          </a:p>
          <a:p>
            <a:r>
              <a:rPr lang="pl-P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Scenariusz</a:t>
            </a:r>
            <a:r>
              <a:rPr lang="pl-PL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 hasło przewodnie, cel, sposób realizacji, miejsce, odbiorcy, uczestnicy</a:t>
            </a:r>
          </a:p>
          <a:p>
            <a:r>
              <a:rPr lang="pl-P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Scenariusz 2: jw.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UWAGA:  Rolą prowadzącego jest nie tylko omówienie działań i zmotywowanie do aktywnego uczestnictwa, ale również uzasadnienie wyboru i przydatności w konkretnych warunkach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6338D-08D0-4C7D-828E-648913EE9C9F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8484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[Każdy uzupełnia według swoich potrzeb]</a:t>
            </a:r>
            <a:endParaRPr lang="pl-PL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 wszystkich scenariuszy działań promujących bezpieczeństwo pracy wybraliśmy …………………. , dostosowując je do aktualnego harmonogramu robót. 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Opis: </a:t>
            </a:r>
          </a:p>
          <a:p>
            <a:r>
              <a:rPr lang="pl-P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Scenariusz</a:t>
            </a:r>
            <a:r>
              <a:rPr lang="pl-PL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 hasło przewodnie, cel, sposób realizacji, miejsce, odbiorcy, uczestnicy</a:t>
            </a:r>
          </a:p>
          <a:p>
            <a:r>
              <a:rPr lang="pl-P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Scenariusz 2: jw.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UWAGA:  Rolą prowadzącego jest nie tylko omówienie działań i zmotywowanie do aktywnego uczestnictwa, ale również uzasadnienie wyboru i przydatności w konkretnych warunkach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6338D-08D0-4C7D-828E-648913EE9C9F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9440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6338D-08D0-4C7D-828E-648913EE9C9F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952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Zachęcamy  wszystkich do aktywnego udziału w wydarzeniach Tygodnia Bezpieczeństwa!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[Zaplanowana i przygotowana prezentacja to połowa sukcesu. Pamiętaj, że opierając się wyłącznie na przygotowanym materiale, nie porwiesz nikogo do działania. </a:t>
            </a:r>
            <a:r>
              <a:rPr lang="pl-PL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Angażuj, motywuj, inicjuj dyskusję.</a:t>
            </a:r>
          </a:p>
          <a:p>
            <a:r>
              <a:rPr lang="pl-P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Opieraj się na własnych doświadczeniach i wiedzy zebranej nt. zdarzeń potencjalnie wypadkowych. Możesz powoływać się na praktyczne przykłady, wiedzę zdobytą z autopsji, a także mówić o często popełnianych błędach. Dzięki temu Twoje wystąpienie zyska wyrazisty charakter, a przekazywane treści łatwiej zapadną w pamięci odbiorców.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Bądź czujny – reaguj na zachowania swoich odbiorców! Wytłumacz, dlaczego ważne jest to by pracować bezpiecznie!]</a:t>
            </a:r>
          </a:p>
          <a:p>
            <a:pPr algn="l"/>
            <a:endParaRPr lang="pl-PL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6338D-08D0-4C7D-828E-648913EE9C9F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6323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Porozumienie dla Bezpieczeństwa w Budownictwie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istnieje już od dwunastu już lat. Powstało w 2010 r. z inicjatywy Głównego Inspektora Pracy. Początkowo sygnatariuszami Porozumienia było siedmiu generalnych wykonawców. Ze względu na charakter otwarty organizacji, każdego roku do Porozumienia dołączali nowi członkowie. 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Obecnie Porozumienie tworzy szesnaście największych firm budowlanych w kraju – Sygnatariuszy Porozumienia: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Budimex, Eiffage, Erbud, Eurovia, Hochtief Polska, Karmar, Mostostal Warszawa, Mota-Engil, NDI, Polimex Mostostal, Porr, Skanska, Strabag, Unibep i Warbud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oraz członka zrzeszonego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MCKB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Sojusz został zawiązany z myślą o wyeliminowaniu wypadków na budowach poprzez promocję bezpiecznych zachowań, poprawę standardów bezpieczeństwa i warunków pracy oraz rozwijanie szeroko rozumianej kultury BHP.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Siłą Porozumienia jest nasza wiedza i doświadczenie zdobyte przy realizacjach zarówno wielkich, jak i małych projektów budowlanych, w tym również wspólna analiza zdarzeń wypadkowych. W ramach sojuszu firmy członkowskie utworzyły platformę wymiany wiedzy w zakresie bezpieczeństwa. Temu służą np. wysyłane alerty o zaistniałych wypadkach śmiertelnych oraz cykliczne spotkania kierowników BHP, w trakcie których omawiane są m.in. przyczyny i okoliczności zdarzeń śmiertelnych. Takie działania umożliwiają wyciągać wnioski na przyszłość, unikać błędów popełnionych wcześniej, a także zapobiegać występowaniu podobnych wypadków.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dirty="0">
                <a:solidFill>
                  <a:srgbClr val="00539F"/>
                </a:solidFill>
                <a:latin typeface="Century Gothic" panose="020B0502020202020204" pitchFamily="34" charset="0"/>
              </a:rPr>
              <a:t>Prezydencję 2022 – 2023 objął</a:t>
            </a:r>
            <a:r>
              <a:rPr lang="pl-PL" sz="1200" b="1" baseline="0" dirty="0">
                <a:solidFill>
                  <a:srgbClr val="00539F"/>
                </a:solidFill>
                <a:latin typeface="Century Gothic" panose="020B0502020202020204" pitchFamily="34" charset="0"/>
              </a:rPr>
              <a:t> PORR.</a:t>
            </a:r>
            <a:endParaRPr lang="pl-PL" sz="1200" b="1" dirty="0">
              <a:solidFill>
                <a:srgbClr val="00539F"/>
              </a:solidFill>
              <a:latin typeface="Century Gothic" panose="020B0502020202020204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6338D-08D0-4C7D-828E-648913EE9C9F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9929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Porozumienie wpierają najważniejsze instytucje branżowe: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pl-PL" dirty="0"/>
              <a:t>Główny Inspektorat Pracy,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  Centralny Instytut Ochrony Pracy – Państwowy Instytut Badawczy,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  Zakład Ubezpieczeń Społecznych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  Związek Inżynierów i Techników Budownictwa,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  Polska Izba Inżynierów Budownictwa,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  Związek Zawodowy Budowlani,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  Polski Związek Pracodawców Budownictwa,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  Ogólnopolskie Stowarzyszenie Pracowników Służby BHP,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  Solidarność – Krajowy Sekretariat Budownictwa</a:t>
            </a:r>
          </a:p>
          <a:p>
            <a:pPr>
              <a:buFont typeface="Arial" panose="020B0604020202020204" pitchFamily="34" charset="0"/>
              <a:buNone/>
            </a:pPr>
            <a:endParaRPr lang="pl-PL" dirty="0"/>
          </a:p>
          <a:p>
            <a:pPr>
              <a:buFont typeface="Arial" panose="020B0604020202020204" pitchFamily="34" charset="0"/>
              <a:buNone/>
            </a:pPr>
            <a:r>
              <a:rPr lang="pl-PL" dirty="0"/>
              <a:t>Partnerami Porozumienia są Polskie Zrzeszenie Wykonawców Fundamentów Specjalnych, Stowarzyszenie Producentów Betonu Towarowego i Polska Izba Gospodarcza Rusztowań.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6338D-08D0-4C7D-828E-648913EE9C9F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1904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Nadrzędnym celem Porozumienia pozostaje niezmiennie: zero wypadków na budowach.</a:t>
            </a:r>
          </a:p>
          <a:p>
            <a:endParaRPr lang="pl-P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6338D-08D0-4C7D-828E-648913EE9C9F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926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Tydzień Bezpieczeństwa, który dziś rozpoczynamy to ważna inicjatywa na rzecz</a:t>
            </a:r>
            <a:r>
              <a:rPr lang="pl-P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budowania wiedzy i kultury BHP na polskich budowach. 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Podobnie jak latach ubiegłych akcja obejmie wszystkie budowy członków Porozumienia dla Bezpieczeństwa w Budownictwie na terenie całej Polski. Ruszamy jednocześnie na placach budów największych generalnych wykonawców w Polsce. 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dirty="0"/>
              <a:t>Świat wokół nas dynamicznie się zmienia i nieustannie musimy pracować nad edukacją i promocją bezpiecznych zachowań na budowach. </a:t>
            </a:r>
          </a:p>
          <a:p>
            <a:endParaRPr lang="pl-P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Pomimo naszych usilnych działań i ciężkiej pracy nas wszystkich w 2021 roku zginęło niestety aż 12 pracowników z budów członków Porozumienia. To przykry rekord w Porozumieniu. Daje to nam do myślenia i składnia do jeszcze bardziej intensywnych działań prewencyjnych i edukacyjnych. 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pl-PL" dirty="0"/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6338D-08D0-4C7D-828E-648913EE9C9F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4966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>
                <a:solidFill>
                  <a:srgbClr val="FF4D00"/>
                </a:solidFill>
                <a:latin typeface="Century Gothic" panose="020B0502020202020204" pitchFamily="34" charset="0"/>
              </a:rPr>
              <a:t>Hasło tegorocznej edycji „Budowa się kończy, BEZPIECZEŃSTWO NIGDY!”</a:t>
            </a:r>
            <a:r>
              <a:rPr lang="pl-PL" b="1" baseline="0" dirty="0">
                <a:solidFill>
                  <a:srgbClr val="FF4D00"/>
                </a:solidFill>
                <a:latin typeface="Century Gothic" panose="020B0502020202020204" pitchFamily="34" charset="0"/>
              </a:rPr>
              <a:t> </a:t>
            </a:r>
            <a:r>
              <a:rPr lang="pl-PL" b="1" dirty="0">
                <a:solidFill>
                  <a:srgbClr val="FF4D00"/>
                </a:solidFill>
                <a:latin typeface="Century Gothic" panose="020B0502020202020204" pitchFamily="34" charset="0"/>
              </a:rPr>
              <a:t>nie jest przypadkowe.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b="1" dirty="0">
              <a:solidFill>
                <a:srgbClr val="FF4D0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0" dirty="0">
                <a:solidFill>
                  <a:srgbClr val="FF4D00"/>
                </a:solidFill>
                <a:latin typeface="Century Gothic" panose="020B0502020202020204" pitchFamily="34" charset="0"/>
              </a:rPr>
              <a:t>Jest ono konsekwencją licznych wypadków, w tym aż dwunastu śmiertelnych, które miały miejsce w ostatnim roku w spółkach tworzących Porozumienie.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0" dirty="0">
                <a:solidFill>
                  <a:srgbClr val="FF4D00"/>
                </a:solidFill>
                <a:latin typeface="Century Gothic" panose="020B0502020202020204" pitchFamily="34" charset="0"/>
              </a:rPr>
              <a:t>Na budowie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tworzymy zespół, ciężko pracujemy na udane zakończenie projektu. Zadbajmy o to, by nasz zespół miał szansę spotkać się w takim samym składzie na kolejnej budowie!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Pamiętajmy, by pracować świadomie i bezpiecznie. </a:t>
            </a:r>
            <a:r>
              <a:rPr lang="pl-P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Rozwaga nie kosztuje wiele.  Wypadek może kosztować czyjeś zdrowie, a nawet życie.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 b="0" dirty="0">
                <a:solidFill>
                  <a:srgbClr val="000000"/>
                </a:solidFill>
                <a:effectLst/>
                <a:latin typeface="Helvetica CE 45 Light" panose="02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Jednocześnie powinniśmy </a:t>
            </a:r>
            <a:r>
              <a:rPr lang="pl-PL" sz="1800" b="1" dirty="0">
                <a:solidFill>
                  <a:srgbClr val="000000"/>
                </a:solidFill>
                <a:effectLst/>
                <a:latin typeface="Helvetica CE 45 Light" panose="02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myśleć o bezpieczeństwie również w szerszym kontekście, nie tylko przestrzegania </a:t>
            </a:r>
            <a:r>
              <a:rPr lang="pl-PL" sz="1800" b="1" dirty="0">
                <a:solidFill>
                  <a:srgbClr val="000000"/>
                </a:solidFill>
                <a:effectLst/>
                <a:latin typeface="Helvetica CE 45 Light" panose="02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zasad BHP na placu budowy</a:t>
            </a:r>
            <a:r>
              <a:rPr lang="pl-PL" sz="1800" dirty="0">
                <a:solidFill>
                  <a:srgbClr val="000000"/>
                </a:solidFill>
                <a:effectLst/>
                <a:latin typeface="Helvetica CE 45 Light" panose="02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czy też w wąskich ramach poszczególnych czynności. To szerszy proces, który powinien obejmować wartości, konkretne postawy i sposób myślenia o bezpieczeństwie w każdym obszarze naszego życia. </a:t>
            </a:r>
            <a:endParaRPr lang="pl-PL" sz="1800" b="0" dirty="0">
              <a:solidFill>
                <a:srgbClr val="000000"/>
              </a:solidFill>
              <a:effectLst/>
              <a:latin typeface="Helvetica CE 45 Light" panose="020004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endParaRPr lang="pl-PL" sz="1800" b="0" dirty="0">
              <a:solidFill>
                <a:srgbClr val="000000"/>
              </a:solidFill>
              <a:effectLst/>
              <a:latin typeface="Helvetica CE 45 Light" panose="020004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pl-PL" sz="1800" b="1" dirty="0">
                <a:solidFill>
                  <a:srgbClr val="000000"/>
                </a:solidFill>
                <a:effectLst/>
                <a:latin typeface="Helvetica CE 45 Light" panose="02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Nasze codzienne wybory i zachowania muszą być odzwierciedleniem wysokich standardów bezpieczeństwa. </a:t>
            </a:r>
            <a:r>
              <a:rPr lang="pl-PL" sz="1800" dirty="0">
                <a:solidFill>
                  <a:srgbClr val="000000"/>
                </a:solidFill>
                <a:effectLst/>
                <a:latin typeface="Helvetica CE 45 Light" panose="02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Dbałość o bezpieczeństwo powinna być częścią naszego DNA i priorytetem niezależnie od okoliczności.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800" b="1" dirty="0">
              <a:solidFill>
                <a:srgbClr val="000000"/>
              </a:solidFill>
              <a:effectLst/>
              <a:latin typeface="Helvetica CE 45 Light" panose="020004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6338D-08D0-4C7D-828E-648913EE9C9F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4568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Tymczasem statystyki pokazują, jak wiele mamy jeszcze do zrobienia.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 wypadków na budowie może dojść przy każdym rodzaju robót.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 wykresie widzimy, </a:t>
            </a:r>
            <a:r>
              <a:rPr lang="pl-PL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że najwięcej poważnych zdarzeń mamy w transporcie materiałów i sprzętu, czyli 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 tym co dzieje się przed rozpoczęciem robót i po ich zakończeniu.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 czynności często wykonujemy w pośpiechu, który staje się przyczyną wypadku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Presja czasu zawsze była, jest i będzie. Musimy być świadomi, że chęć przyspieszenia o minutę, rezygnując z zasad bezpieczeństwa może nas kosztować zdrowie i życie.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56338D-08D0-4C7D-828E-648913EE9C9F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3987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Każdy wypadek ma swoje przyczyny.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Bardzo często można im zapobiec.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 analiz wynika, że często poszkodowany mógł sam zapobiec wypadkowi. </a:t>
            </a:r>
            <a:r>
              <a:rPr lang="pl-PL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Często wykonujemy czynności powtarzalne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Wiele razy uda się zrobić coś, nie zwracając uwagi na bezpieczeństwo i nic poważnego się nie stanie.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Ale w pracy na budowie granica pomiędzy zdarzeniem niebezpiecznym, a  wypadkiem ciężkim lub śmiertelnym jest niewielka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Czasami to centymetry. Niestety efekt jest taki, że zeszłym roku na polskich budowach zginęły 103 osoby. W wielu przypadkach zabrakło tych „kilku centymetrów”.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dirty="0"/>
          </a:p>
          <a:p>
            <a:r>
              <a:rPr lang="pl-PL" dirty="0"/>
              <a:t>Najczęstszymi powodami wypadków zgłaszanych przez Firmy z Porozumienia dla Bezpieczeństwa były w kolejności: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dirty="0"/>
              <a:t>uderzenie przez przedmiot – 65 zdarzeń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b="0" dirty="0"/>
              <a:t>potknięcie się, poślizgnięcie – 55 zdarzeń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dirty="0"/>
              <a:t>kontakt z przedmiotem – 45 zdarzeń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dirty="0"/>
              <a:t>upadek z wysokości – 17 zdarzeń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dirty="0"/>
              <a:t>upadek na tym samym poziomie – 16 zdarzeń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dirty="0"/>
              <a:t>skręcenie – 10 zdarzeń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dirty="0"/>
              <a:t>potrącenie przez maszynę – 7 zdarzeń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56338D-08D0-4C7D-828E-648913EE9C9F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9924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Musimy nieustannie pracować nad podnoszeniem wiedzy i świadomości bezpiecznej pracy. W Porozumieniu dla Bezpieczeństwa powstały różnorodne materiały pomocnicze.  Co ważne, zostały one opracowane przez praktyków BHP, którzy znają realia budowy.</a:t>
            </a:r>
          </a:p>
          <a:p>
            <a:endParaRPr lang="pl-PL" sz="12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Zachęcamy do skorzystania z tych materiałów, które są bezpłatne i dostępne m.in. na stronie Porozumienia dla Bezpieczeństwa. </a:t>
            </a:r>
          </a:p>
          <a:p>
            <a:endParaRPr lang="pl-PL" sz="12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r>
              <a:rPr lang="pl-PL" sz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Wytyczne zabezpieczeń zbiorowych prac na wysokości i wykopów: </a:t>
            </a:r>
            <a:endParaRPr lang="pl-PL" sz="1100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r>
              <a:rPr lang="pl-PL" sz="1200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hlinkClick r:id="rId3"/>
              </a:rPr>
              <a:t>http://www.porozumieniedlabezpieczenstwa.pl/baza-wiedzy/wytyczne.html</a:t>
            </a:r>
            <a:endParaRPr lang="pl-PL" sz="1100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56338D-08D0-4C7D-828E-648913EE9C9F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0541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5">
            <a:extLst>
              <a:ext uri="{FF2B5EF4-FFF2-40B4-BE49-F238E27FC236}">
                <a16:creationId xmlns:a16="http://schemas.microsoft.com/office/drawing/2014/main" id="{922A5D62-B783-4D35-B439-11E6A2D2A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36759" y="6490825"/>
            <a:ext cx="850040" cy="365125"/>
          </a:xfrm>
          <a:prstGeom prst="rect">
            <a:avLst/>
          </a:prstGeom>
        </p:spPr>
        <p:txBody>
          <a:bodyPr/>
          <a:lstStyle>
            <a:lvl1pPr>
              <a:defRPr lang="pl-PL" smtClean="0"/>
            </a:lvl1pPr>
          </a:lstStyle>
          <a:p>
            <a:pPr algn="ctr"/>
            <a:fld id="{99004C7B-40EC-4E2C-AA69-A489B7125BF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5" name="Symbol zastępczy stopki 14">
            <a:extLst>
              <a:ext uri="{FF2B5EF4-FFF2-40B4-BE49-F238E27FC236}">
                <a16:creationId xmlns:a16="http://schemas.microsoft.com/office/drawing/2014/main" id="{03D36A0F-7100-4F81-BCE7-7A5C11B00D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5096" y="6503018"/>
            <a:ext cx="4895190" cy="365125"/>
          </a:xfrm>
          <a:prstGeom prst="rect">
            <a:avLst/>
          </a:prstGeom>
        </p:spPr>
        <p:txBody>
          <a:bodyPr/>
          <a:lstStyle>
            <a:lvl1pPr>
              <a:defRPr lang="pl-PL" sz="1600" smtClean="0"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pl-PL" dirty="0"/>
              <a:t>23-29 maja 2022 r. - Tydzień Bezpieczeństwa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736A3894-B21C-46A7-AF6D-892A1885F6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36759" y="6490825"/>
            <a:ext cx="85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04C7B-40EC-4E2C-AA69-A489B7125BF0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Symbol zastępczy stopki 14">
            <a:extLst>
              <a:ext uri="{FF2B5EF4-FFF2-40B4-BE49-F238E27FC236}">
                <a16:creationId xmlns:a16="http://schemas.microsoft.com/office/drawing/2014/main" id="{57EC86F7-BCC4-4371-824E-C0B6B26E2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5096" y="6511810"/>
            <a:ext cx="4895190" cy="365125"/>
          </a:xfrm>
          <a:prstGeom prst="rect">
            <a:avLst/>
          </a:prstGeom>
        </p:spPr>
        <p:txBody>
          <a:bodyPr/>
          <a:lstStyle>
            <a:lvl1pPr>
              <a:defRPr lang="pl-PL" sz="1600" smtClean="0"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pl-PL" dirty="0"/>
              <a:t>23-29 maja 2021 r. - Tydzień Bezpieczeństwa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4C7B-40EC-4E2C-AA69-A489B7125BF0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70091FD3-7DDD-4A60-8F76-C37687F4F2AE}"/>
              </a:ext>
            </a:extLst>
          </p:cNvPr>
          <p:cNvSpPr txBox="1">
            <a:spLocks/>
          </p:cNvSpPr>
          <p:nvPr userDrawn="1"/>
        </p:nvSpPr>
        <p:spPr>
          <a:xfrm>
            <a:off x="7836759" y="6490825"/>
            <a:ext cx="85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004C7B-40EC-4E2C-AA69-A489B7125BF0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Symbol zastępczy stopki 14">
            <a:extLst>
              <a:ext uri="{FF2B5EF4-FFF2-40B4-BE49-F238E27FC236}">
                <a16:creationId xmlns:a16="http://schemas.microsoft.com/office/drawing/2014/main" id="{CA76D30F-AB61-4589-A9EB-138EAE0DE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5096" y="6511810"/>
            <a:ext cx="4895190" cy="365125"/>
          </a:xfrm>
          <a:prstGeom prst="rect">
            <a:avLst/>
          </a:prstGeom>
        </p:spPr>
        <p:txBody>
          <a:bodyPr/>
          <a:lstStyle>
            <a:lvl1pPr>
              <a:defRPr lang="pl-PL" sz="1600" smtClean="0"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pl-PL" dirty="0"/>
              <a:t>23-29 maja 2021 r. - Tydzień Bezpieczeństwa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ymbol zastępczy numeru slajdu 5">
            <a:extLst>
              <a:ext uri="{FF2B5EF4-FFF2-40B4-BE49-F238E27FC236}">
                <a16:creationId xmlns:a16="http://schemas.microsoft.com/office/drawing/2014/main" id="{96B6B1FA-FE33-4746-ACAA-5A2897814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36759" y="6490825"/>
            <a:ext cx="85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04C7B-40EC-4E2C-AA69-A489B7125BF0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53" name="Tytuł 1">
            <a:extLst>
              <a:ext uri="{FF2B5EF4-FFF2-40B4-BE49-F238E27FC236}">
                <a16:creationId xmlns:a16="http://schemas.microsoft.com/office/drawing/2014/main" id="{71A6A71E-E6F4-4FF9-9C77-9BE734DC7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402" y="274638"/>
            <a:ext cx="5714397" cy="1143000"/>
          </a:xfrm>
          <a:prstGeom prst="rect">
            <a:avLst/>
          </a:prstGeom>
        </p:spPr>
        <p:txBody>
          <a:bodyPr anchor="ctr"/>
          <a:lstStyle>
            <a:lvl1pPr>
              <a:defRPr sz="3200">
                <a:latin typeface="Century Gothic" panose="020B0502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5" name="Symbol zastępczy stopki 14">
            <a:extLst>
              <a:ext uri="{FF2B5EF4-FFF2-40B4-BE49-F238E27FC236}">
                <a16:creationId xmlns:a16="http://schemas.microsoft.com/office/drawing/2014/main" id="{F0AD94A2-707A-47B6-B8F0-C7011A82AB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5096" y="6511810"/>
            <a:ext cx="4895190" cy="365125"/>
          </a:xfrm>
          <a:prstGeom prst="rect">
            <a:avLst/>
          </a:prstGeom>
        </p:spPr>
        <p:txBody>
          <a:bodyPr/>
          <a:lstStyle>
            <a:lvl1pPr>
              <a:defRPr lang="pl-PL" sz="1600" smtClean="0"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pl-PL" dirty="0"/>
              <a:t>23-29 maja 2021 r. - Tydzień Bezpieczeństwa </a:t>
            </a:r>
          </a:p>
        </p:txBody>
      </p:sp>
    </p:spTree>
    <p:extLst>
      <p:ext uri="{BB962C8B-B14F-4D97-AF65-F5344CB8AC3E}">
        <p14:creationId xmlns:p14="http://schemas.microsoft.com/office/powerpoint/2010/main" val="3834829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>
            <a:extLst>
              <a:ext uri="{FF2B5EF4-FFF2-40B4-BE49-F238E27FC236}">
                <a16:creationId xmlns:a16="http://schemas.microsoft.com/office/drawing/2014/main" id="{6643BB7B-76B6-4A61-B501-B2715382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402" y="274638"/>
            <a:ext cx="5714397" cy="1143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3" name="Symbol zastępczy numeru slajdu 5">
            <a:extLst>
              <a:ext uri="{FF2B5EF4-FFF2-40B4-BE49-F238E27FC236}">
                <a16:creationId xmlns:a16="http://schemas.microsoft.com/office/drawing/2014/main" id="{980E2F30-D08D-4003-91C8-61F9E4B89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36759" y="6490825"/>
            <a:ext cx="850040" cy="365125"/>
          </a:xfrm>
          <a:prstGeom prst="rect">
            <a:avLst/>
          </a:prstGeom>
        </p:spPr>
        <p:txBody>
          <a:bodyPr/>
          <a:lstStyle>
            <a:lvl1pPr>
              <a:defRPr lang="pl-PL" smtClean="0"/>
            </a:lvl1pPr>
          </a:lstStyle>
          <a:p>
            <a:pPr algn="ctr"/>
            <a:fld id="{99004C7B-40EC-4E2C-AA69-A489B7125BF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6" name="Symbol zastępczy stopki 14">
            <a:extLst>
              <a:ext uri="{FF2B5EF4-FFF2-40B4-BE49-F238E27FC236}">
                <a16:creationId xmlns:a16="http://schemas.microsoft.com/office/drawing/2014/main" id="{20551507-F716-420A-B50C-857CBC95F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5096" y="6511810"/>
            <a:ext cx="4895190" cy="365125"/>
          </a:xfrm>
          <a:prstGeom prst="rect">
            <a:avLst/>
          </a:prstGeom>
        </p:spPr>
        <p:txBody>
          <a:bodyPr/>
          <a:lstStyle>
            <a:lvl1pPr>
              <a:defRPr lang="pl-PL" sz="1600" smtClean="0"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pl-PL" dirty="0"/>
              <a:t>23-29 maja 2021 r. - Tydzień Bezpieczeństwa </a:t>
            </a:r>
          </a:p>
        </p:txBody>
      </p:sp>
    </p:spTree>
    <p:extLst>
      <p:ext uri="{BB962C8B-B14F-4D97-AF65-F5344CB8AC3E}">
        <p14:creationId xmlns:p14="http://schemas.microsoft.com/office/powerpoint/2010/main" val="3078293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72402" y="274638"/>
            <a:ext cx="5714397" cy="1143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:a16="http://schemas.microsoft.com/office/drawing/2014/main" id="{032B5647-A54E-4B34-81F9-410EFC6A2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36759" y="6490825"/>
            <a:ext cx="850040" cy="365125"/>
          </a:xfrm>
          <a:prstGeom prst="rect">
            <a:avLst/>
          </a:prstGeom>
        </p:spPr>
        <p:txBody>
          <a:bodyPr/>
          <a:lstStyle>
            <a:lvl1pPr>
              <a:defRPr lang="pl-PL" smtClean="0"/>
            </a:lvl1pPr>
          </a:lstStyle>
          <a:p>
            <a:pPr algn="ctr"/>
            <a:fld id="{99004C7B-40EC-4E2C-AA69-A489B7125BF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6" name="Symbol zastępczy stopki 14">
            <a:extLst>
              <a:ext uri="{FF2B5EF4-FFF2-40B4-BE49-F238E27FC236}">
                <a16:creationId xmlns:a16="http://schemas.microsoft.com/office/drawing/2014/main" id="{FF2A174B-5E17-4D6E-B792-26BD52A51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5096" y="6503018"/>
            <a:ext cx="4895190" cy="365125"/>
          </a:xfrm>
          <a:prstGeom prst="rect">
            <a:avLst/>
          </a:prstGeom>
        </p:spPr>
        <p:txBody>
          <a:bodyPr/>
          <a:lstStyle>
            <a:lvl1pPr>
              <a:defRPr lang="pl-PL" sz="1600" smtClean="0"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pl-PL" dirty="0"/>
              <a:t>23-29 maja 2022 r. - Tydzień Bezpieczeństwa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00539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00539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1B290E89-F86E-42E1-B569-1A80FC9E2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36759" y="6490825"/>
            <a:ext cx="850040" cy="365125"/>
          </a:xfrm>
          <a:prstGeom prst="rect">
            <a:avLst/>
          </a:prstGeom>
        </p:spPr>
        <p:txBody>
          <a:bodyPr/>
          <a:lstStyle>
            <a:lvl1pPr>
              <a:defRPr lang="pl-PL" smtClean="0"/>
            </a:lvl1pPr>
          </a:lstStyle>
          <a:p>
            <a:pPr algn="ctr"/>
            <a:fld id="{99004C7B-40EC-4E2C-AA69-A489B7125BF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6" name="Symbol zastępczy stopki 14">
            <a:extLst>
              <a:ext uri="{FF2B5EF4-FFF2-40B4-BE49-F238E27FC236}">
                <a16:creationId xmlns:a16="http://schemas.microsoft.com/office/drawing/2014/main" id="{3FA9FAE9-E441-4D49-A504-E6A9C27165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5096" y="6511810"/>
            <a:ext cx="4895190" cy="365125"/>
          </a:xfrm>
          <a:prstGeom prst="rect">
            <a:avLst/>
          </a:prstGeom>
        </p:spPr>
        <p:txBody>
          <a:bodyPr/>
          <a:lstStyle>
            <a:lvl1pPr>
              <a:defRPr lang="pl-PL" sz="1600" smtClean="0"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pl-PL" dirty="0"/>
              <a:t>23-29 maja 2021 r. - Tydzień Bezpieczeństwa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92DE793E-68B6-46D5-AC9C-43BC1E11A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36759" y="6490825"/>
            <a:ext cx="850040" cy="365125"/>
          </a:xfrm>
          <a:prstGeom prst="rect">
            <a:avLst/>
          </a:prstGeom>
        </p:spPr>
        <p:txBody>
          <a:bodyPr/>
          <a:lstStyle>
            <a:lvl1pPr>
              <a:defRPr lang="pl-PL" smtClean="0"/>
            </a:lvl1pPr>
          </a:lstStyle>
          <a:p>
            <a:pPr algn="ctr"/>
            <a:fld id="{99004C7B-40EC-4E2C-AA69-A489B7125BF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6DDA22E8-9BC5-4FF1-B070-19F6BA25C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402" y="274638"/>
            <a:ext cx="5714397" cy="1143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Symbol zastępczy stopki 14">
            <a:extLst>
              <a:ext uri="{FF2B5EF4-FFF2-40B4-BE49-F238E27FC236}">
                <a16:creationId xmlns:a16="http://schemas.microsoft.com/office/drawing/2014/main" id="{7F19CF45-539C-4906-942E-108357A3D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5096" y="6511810"/>
            <a:ext cx="4895190" cy="365125"/>
          </a:xfrm>
          <a:prstGeom prst="rect">
            <a:avLst/>
          </a:prstGeom>
        </p:spPr>
        <p:txBody>
          <a:bodyPr/>
          <a:lstStyle>
            <a:lvl1pPr>
              <a:defRPr lang="pl-PL" sz="1600" smtClean="0"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pl-PL" dirty="0"/>
              <a:t>23-29 maja 2021 r. - Tydzień Bezpieczeństwa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" name="Symbol zastępczy numeru slajdu 5">
            <a:extLst>
              <a:ext uri="{FF2B5EF4-FFF2-40B4-BE49-F238E27FC236}">
                <a16:creationId xmlns:a16="http://schemas.microsoft.com/office/drawing/2014/main" id="{ACA5C3A6-5ACB-45E8-9D83-7F3D34389A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836759" y="6490825"/>
            <a:ext cx="850040" cy="365125"/>
          </a:xfrm>
          <a:prstGeom prst="rect">
            <a:avLst/>
          </a:prstGeom>
        </p:spPr>
        <p:txBody>
          <a:bodyPr/>
          <a:lstStyle>
            <a:lvl1pPr>
              <a:defRPr lang="pl-PL" smtClean="0"/>
            </a:lvl1pPr>
          </a:lstStyle>
          <a:p>
            <a:pPr algn="ctr"/>
            <a:fld id="{99004C7B-40EC-4E2C-AA69-A489B7125BF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23" name="Tytuł 1">
            <a:extLst>
              <a:ext uri="{FF2B5EF4-FFF2-40B4-BE49-F238E27FC236}">
                <a16:creationId xmlns:a16="http://schemas.microsoft.com/office/drawing/2014/main" id="{CD6AB15C-B0CC-4B88-9F92-8CC9A4AE7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402" y="274638"/>
            <a:ext cx="5714397" cy="1143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1" name="Symbol zastępczy stopki 14">
            <a:extLst>
              <a:ext uri="{FF2B5EF4-FFF2-40B4-BE49-F238E27FC236}">
                <a16:creationId xmlns:a16="http://schemas.microsoft.com/office/drawing/2014/main" id="{3690868F-84F1-4866-9CEB-FB12C3604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5096" y="6511810"/>
            <a:ext cx="4895190" cy="365125"/>
          </a:xfrm>
          <a:prstGeom prst="rect">
            <a:avLst/>
          </a:prstGeom>
        </p:spPr>
        <p:txBody>
          <a:bodyPr/>
          <a:lstStyle>
            <a:lvl1pPr>
              <a:defRPr lang="pl-PL" sz="1600" smtClean="0"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pl-PL" dirty="0"/>
              <a:t>23-29 maja 2021 r. - Tydzień Bezpieczeństwa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652997D-ABFC-442E-B5BD-235D07035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36759" y="6490825"/>
            <a:ext cx="850040" cy="365125"/>
          </a:xfrm>
          <a:prstGeom prst="rect">
            <a:avLst/>
          </a:prstGeom>
        </p:spPr>
        <p:txBody>
          <a:bodyPr/>
          <a:lstStyle>
            <a:lvl1pPr>
              <a:defRPr lang="pl-PL" smtClean="0"/>
            </a:lvl1pPr>
          </a:lstStyle>
          <a:p>
            <a:pPr algn="ctr"/>
            <a:fld id="{99004C7B-40EC-4E2C-AA69-A489B7125BF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19" name="Tytuł 1">
            <a:extLst>
              <a:ext uri="{FF2B5EF4-FFF2-40B4-BE49-F238E27FC236}">
                <a16:creationId xmlns:a16="http://schemas.microsoft.com/office/drawing/2014/main" id="{E235A549-F825-40BE-8FC6-D01C604B7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402" y="274638"/>
            <a:ext cx="5714397" cy="1143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7" name="Symbol zastępczy stopki 14">
            <a:extLst>
              <a:ext uri="{FF2B5EF4-FFF2-40B4-BE49-F238E27FC236}">
                <a16:creationId xmlns:a16="http://schemas.microsoft.com/office/drawing/2014/main" id="{9D2AC45F-8964-4D00-9306-A5EF7ED4F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5096" y="6511810"/>
            <a:ext cx="4895190" cy="365125"/>
          </a:xfrm>
          <a:prstGeom prst="rect">
            <a:avLst/>
          </a:prstGeom>
        </p:spPr>
        <p:txBody>
          <a:bodyPr/>
          <a:lstStyle>
            <a:lvl1pPr>
              <a:defRPr lang="pl-PL" sz="1600" smtClean="0"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pl-PL" dirty="0"/>
              <a:t>23-29 maja 2021 r. - Tydzień Bezpieczeństwa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CB1858AE-7D5F-490A-A5CE-66D09E214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36759" y="6490825"/>
            <a:ext cx="850040" cy="365125"/>
          </a:xfrm>
          <a:prstGeom prst="rect">
            <a:avLst/>
          </a:prstGeom>
        </p:spPr>
        <p:txBody>
          <a:bodyPr/>
          <a:lstStyle>
            <a:lvl1pPr>
              <a:defRPr lang="pl-PL" smtClean="0"/>
            </a:lvl1pPr>
          </a:lstStyle>
          <a:p>
            <a:pPr algn="ctr"/>
            <a:fld id="{99004C7B-40EC-4E2C-AA69-A489B7125BF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6B0C9011-A529-40A2-B581-ABC060C1A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402" y="274638"/>
            <a:ext cx="5714397" cy="1143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7" name="Symbol zastępczy stopki 14">
            <a:extLst>
              <a:ext uri="{FF2B5EF4-FFF2-40B4-BE49-F238E27FC236}">
                <a16:creationId xmlns:a16="http://schemas.microsoft.com/office/drawing/2014/main" id="{D5116EA2-D900-4E98-824B-05EEBF757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5096" y="6511810"/>
            <a:ext cx="4895190" cy="365125"/>
          </a:xfrm>
          <a:prstGeom prst="rect">
            <a:avLst/>
          </a:prstGeom>
        </p:spPr>
        <p:txBody>
          <a:bodyPr/>
          <a:lstStyle>
            <a:lvl1pPr>
              <a:defRPr lang="pl-PL" sz="1600" smtClean="0"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pl-PL" dirty="0"/>
              <a:t>23-29 maja 2021 r. - Tydzień Bezpieczeństwa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:a16="http://schemas.microsoft.com/office/drawing/2014/main" id="{A86D65CA-B3CD-4694-94D5-6B7577B7D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36759" y="6490825"/>
            <a:ext cx="850040" cy="365125"/>
          </a:xfrm>
          <a:prstGeom prst="rect">
            <a:avLst/>
          </a:prstGeom>
        </p:spPr>
        <p:txBody>
          <a:bodyPr/>
          <a:lstStyle>
            <a:lvl1pPr>
              <a:defRPr lang="pl-PL" smtClean="0"/>
            </a:lvl1pPr>
          </a:lstStyle>
          <a:p>
            <a:pPr algn="ctr"/>
            <a:fld id="{99004C7B-40EC-4E2C-AA69-A489B7125BF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9" name="Symbol zastępczy stopki 14">
            <a:extLst>
              <a:ext uri="{FF2B5EF4-FFF2-40B4-BE49-F238E27FC236}">
                <a16:creationId xmlns:a16="http://schemas.microsoft.com/office/drawing/2014/main" id="{059DEF04-D7C8-49B5-B2A2-8C2D903449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5096" y="6511810"/>
            <a:ext cx="4895190" cy="365125"/>
          </a:xfrm>
          <a:prstGeom prst="rect">
            <a:avLst/>
          </a:prstGeom>
        </p:spPr>
        <p:txBody>
          <a:bodyPr/>
          <a:lstStyle>
            <a:lvl1pPr>
              <a:defRPr lang="pl-PL" sz="1600" smtClean="0"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pl-PL" dirty="0"/>
              <a:t>23-29 maja 2021 r. - Tydzień Bezpieczeństwa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98360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298360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298360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:a16="http://schemas.microsoft.com/office/drawing/2014/main" id="{DEFFA45F-FDDA-4545-B4CC-AF6B350BA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36759" y="6490825"/>
            <a:ext cx="85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04C7B-40EC-4E2C-AA69-A489B7125BF0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Symbol zastępczy stopki 14">
            <a:extLst>
              <a:ext uri="{FF2B5EF4-FFF2-40B4-BE49-F238E27FC236}">
                <a16:creationId xmlns:a16="http://schemas.microsoft.com/office/drawing/2014/main" id="{BD1A9763-E83D-41D7-94F5-9A33B94720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5096" y="6511810"/>
            <a:ext cx="4895190" cy="365125"/>
          </a:xfrm>
          <a:prstGeom prst="rect">
            <a:avLst/>
          </a:prstGeom>
        </p:spPr>
        <p:txBody>
          <a:bodyPr/>
          <a:lstStyle>
            <a:lvl1pPr>
              <a:defRPr lang="pl-PL" sz="1600" smtClean="0"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pl-PL" dirty="0"/>
              <a:t>23-29 maja 2021 r. - Tydzień Bezpieczeństwa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rostokąt 35">
            <a:extLst>
              <a:ext uri="{FF2B5EF4-FFF2-40B4-BE49-F238E27FC236}">
                <a16:creationId xmlns:a16="http://schemas.microsoft.com/office/drawing/2014/main" id="{E2487DA9-D15F-4ADF-BBCD-880511E8B7D8}"/>
              </a:ext>
            </a:extLst>
          </p:cNvPr>
          <p:cNvSpPr/>
          <p:nvPr/>
        </p:nvSpPr>
        <p:spPr>
          <a:xfrm>
            <a:off x="11487" y="388780"/>
            <a:ext cx="9121026" cy="6100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A68800A1-0075-4B26-9DE7-3BE7D1E7DA25}"/>
              </a:ext>
            </a:extLst>
          </p:cNvPr>
          <p:cNvSpPr/>
          <p:nvPr userDrawn="1"/>
        </p:nvSpPr>
        <p:spPr>
          <a:xfrm>
            <a:off x="6637239" y="0"/>
            <a:ext cx="2520000" cy="370332"/>
          </a:xfrm>
          <a:prstGeom prst="rect">
            <a:avLst/>
          </a:prstGeom>
          <a:solidFill>
            <a:srgbClr val="F79E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836759" y="6490825"/>
            <a:ext cx="850040" cy="365125"/>
          </a:xfrm>
          <a:prstGeom prst="rect">
            <a:avLst/>
          </a:prstGeom>
        </p:spPr>
        <p:txBody>
          <a:bodyPr anchor="ctr"/>
          <a:lstStyle>
            <a:lvl1pPr>
              <a:defRPr lang="pl-PL" sz="1200" smtClean="0">
                <a:latin typeface="Century Gothic" panose="020B0502020202020204" pitchFamily="34" charset="0"/>
              </a:defRPr>
            </a:lvl1pPr>
          </a:lstStyle>
          <a:p>
            <a:pPr algn="ctr"/>
            <a:fld id="{99004C7B-40EC-4E2C-AA69-A489B7125BF0}" type="slidenum">
              <a:rPr lang="pl-PL" smtClean="0"/>
              <a:pPr algn="ctr"/>
              <a:t>‹#›</a:t>
            </a:fld>
            <a:endParaRPr lang="pl-PL" dirty="0"/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FBE284B1-D370-483C-9449-5D1DE94DCD51}"/>
              </a:ext>
            </a:extLst>
          </p:cNvPr>
          <p:cNvGrpSpPr/>
          <p:nvPr userDrawn="1"/>
        </p:nvGrpSpPr>
        <p:grpSpPr>
          <a:xfrm>
            <a:off x="4050502" y="0"/>
            <a:ext cx="5115582" cy="1114511"/>
            <a:chOff x="5895861" y="-8987"/>
            <a:chExt cx="3307039" cy="515145"/>
          </a:xfrm>
        </p:grpSpPr>
        <p:sp>
          <p:nvSpPr>
            <p:cNvPr id="10" name="Pasek ukośny 9">
              <a:extLst>
                <a:ext uri="{FF2B5EF4-FFF2-40B4-BE49-F238E27FC236}">
                  <a16:creationId xmlns:a16="http://schemas.microsoft.com/office/drawing/2014/main" id="{EA88C13F-8C48-44B1-948B-841AEF198B90}"/>
                </a:ext>
              </a:extLst>
            </p:cNvPr>
            <p:cNvSpPr/>
            <p:nvPr userDrawn="1"/>
          </p:nvSpPr>
          <p:spPr>
            <a:xfrm>
              <a:off x="5895861" y="-4646"/>
              <a:ext cx="328765" cy="283043"/>
            </a:xfrm>
            <a:prstGeom prst="diagStripe">
              <a:avLst>
                <a:gd name="adj" fmla="val 5167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tx1"/>
                </a:solidFill>
              </a:endParaRPr>
            </a:p>
          </p:txBody>
        </p:sp>
        <p:sp>
          <p:nvSpPr>
            <p:cNvPr id="11" name="Pasek ukośny 10">
              <a:extLst>
                <a:ext uri="{FF2B5EF4-FFF2-40B4-BE49-F238E27FC236}">
                  <a16:creationId xmlns:a16="http://schemas.microsoft.com/office/drawing/2014/main" id="{0FBAABC4-8724-434C-A12A-2F54190CADAE}"/>
                </a:ext>
              </a:extLst>
            </p:cNvPr>
            <p:cNvSpPr/>
            <p:nvPr userDrawn="1"/>
          </p:nvSpPr>
          <p:spPr>
            <a:xfrm rot="10800000">
              <a:off x="8804885" y="105704"/>
              <a:ext cx="398015" cy="400454"/>
            </a:xfrm>
            <a:prstGeom prst="diagStripe">
              <a:avLst>
                <a:gd name="adj" fmla="val 640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tx1"/>
                </a:solidFill>
              </a:endParaRPr>
            </a:p>
          </p:txBody>
        </p:sp>
        <p:sp>
          <p:nvSpPr>
            <p:cNvPr id="12" name="Równoległobok 11">
              <a:extLst>
                <a:ext uri="{FF2B5EF4-FFF2-40B4-BE49-F238E27FC236}">
                  <a16:creationId xmlns:a16="http://schemas.microsoft.com/office/drawing/2014/main" id="{6D3F17D4-44DB-4D70-9751-B6D5454FDED9}"/>
                </a:ext>
              </a:extLst>
            </p:cNvPr>
            <p:cNvSpPr/>
            <p:nvPr userDrawn="1"/>
          </p:nvSpPr>
          <p:spPr>
            <a:xfrm>
              <a:off x="8167688" y="-8987"/>
              <a:ext cx="700177" cy="505550"/>
            </a:xfrm>
            <a:prstGeom prst="parallelogram">
              <a:avLst>
                <a:gd name="adj" fmla="val 766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3" name="Równoległobok 12">
              <a:extLst>
                <a:ext uri="{FF2B5EF4-FFF2-40B4-BE49-F238E27FC236}">
                  <a16:creationId xmlns:a16="http://schemas.microsoft.com/office/drawing/2014/main" id="{AF17A361-B0BB-4422-82A5-E342868F831F}"/>
                </a:ext>
              </a:extLst>
            </p:cNvPr>
            <p:cNvSpPr/>
            <p:nvPr userDrawn="1"/>
          </p:nvSpPr>
          <p:spPr>
            <a:xfrm>
              <a:off x="6715802" y="-8987"/>
              <a:ext cx="700177" cy="505550"/>
            </a:xfrm>
            <a:prstGeom prst="parallelogram">
              <a:avLst>
                <a:gd name="adj" fmla="val 781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4" name="Równoległobok 13">
              <a:extLst>
                <a:ext uri="{FF2B5EF4-FFF2-40B4-BE49-F238E27FC236}">
                  <a16:creationId xmlns:a16="http://schemas.microsoft.com/office/drawing/2014/main" id="{3BC96213-71AA-4AB9-B2A7-A835D7E6D925}"/>
                </a:ext>
              </a:extLst>
            </p:cNvPr>
            <p:cNvSpPr/>
            <p:nvPr userDrawn="1"/>
          </p:nvSpPr>
          <p:spPr>
            <a:xfrm>
              <a:off x="7332985" y="-8987"/>
              <a:ext cx="700177" cy="505550"/>
            </a:xfrm>
            <a:prstGeom prst="parallelogram">
              <a:avLst>
                <a:gd name="adj" fmla="val 752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5" name="Równoległobok 14">
              <a:extLst>
                <a:ext uri="{FF2B5EF4-FFF2-40B4-BE49-F238E27FC236}">
                  <a16:creationId xmlns:a16="http://schemas.microsoft.com/office/drawing/2014/main" id="{1BA5AC7E-54BD-40B7-8E1A-4877979D5430}"/>
                </a:ext>
              </a:extLst>
            </p:cNvPr>
            <p:cNvSpPr/>
            <p:nvPr userDrawn="1"/>
          </p:nvSpPr>
          <p:spPr>
            <a:xfrm>
              <a:off x="7618911" y="-8987"/>
              <a:ext cx="700177" cy="505550"/>
            </a:xfrm>
            <a:prstGeom prst="parallelogram">
              <a:avLst>
                <a:gd name="adj" fmla="val 795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6" name="Równoległobok 15">
              <a:extLst>
                <a:ext uri="{FF2B5EF4-FFF2-40B4-BE49-F238E27FC236}">
                  <a16:creationId xmlns:a16="http://schemas.microsoft.com/office/drawing/2014/main" id="{E7495AD7-31E8-4D02-AE50-90EAE1588C75}"/>
                </a:ext>
              </a:extLst>
            </p:cNvPr>
            <p:cNvSpPr/>
            <p:nvPr userDrawn="1"/>
          </p:nvSpPr>
          <p:spPr>
            <a:xfrm>
              <a:off x="7026058" y="-8823"/>
              <a:ext cx="700177" cy="505550"/>
            </a:xfrm>
            <a:prstGeom prst="parallelogram">
              <a:avLst>
                <a:gd name="adj" fmla="val 77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7" name="Równoległobok 16">
              <a:extLst>
                <a:ext uri="{FF2B5EF4-FFF2-40B4-BE49-F238E27FC236}">
                  <a16:creationId xmlns:a16="http://schemas.microsoft.com/office/drawing/2014/main" id="{D01A5120-3593-4058-BF99-BBAE742382A8}"/>
                </a:ext>
              </a:extLst>
            </p:cNvPr>
            <p:cNvSpPr/>
            <p:nvPr userDrawn="1"/>
          </p:nvSpPr>
          <p:spPr>
            <a:xfrm>
              <a:off x="8481020" y="-8987"/>
              <a:ext cx="700177" cy="505550"/>
            </a:xfrm>
            <a:prstGeom prst="parallelogram">
              <a:avLst>
                <a:gd name="adj" fmla="val 752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8" name="Równoległobok 17">
              <a:extLst>
                <a:ext uri="{FF2B5EF4-FFF2-40B4-BE49-F238E27FC236}">
                  <a16:creationId xmlns:a16="http://schemas.microsoft.com/office/drawing/2014/main" id="{F57D5914-44D5-49D6-9AA7-9DFAF29A8FDA}"/>
                </a:ext>
              </a:extLst>
            </p:cNvPr>
            <p:cNvSpPr/>
            <p:nvPr userDrawn="1"/>
          </p:nvSpPr>
          <p:spPr>
            <a:xfrm>
              <a:off x="7888167" y="-8987"/>
              <a:ext cx="700177" cy="505550"/>
            </a:xfrm>
            <a:prstGeom prst="parallelogram">
              <a:avLst>
                <a:gd name="adj" fmla="val 795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9" name="Obraz 18">
            <a:extLst>
              <a:ext uri="{FF2B5EF4-FFF2-40B4-BE49-F238E27FC236}">
                <a16:creationId xmlns:a16="http://schemas.microsoft.com/office/drawing/2014/main" id="{2BEF29D7-A908-4411-805C-884E783C137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2870445" cy="1340619"/>
          </a:xfrm>
          <a:prstGeom prst="rect">
            <a:avLst/>
          </a:prstGeom>
        </p:spPr>
      </p:pic>
      <p:sp>
        <p:nvSpPr>
          <p:cNvPr id="22" name="Prostokąt 21">
            <a:extLst>
              <a:ext uri="{FF2B5EF4-FFF2-40B4-BE49-F238E27FC236}">
                <a16:creationId xmlns:a16="http://schemas.microsoft.com/office/drawing/2014/main" id="{8BE8CE18-F48D-4234-A5A9-701B0093ACCF}"/>
              </a:ext>
            </a:extLst>
          </p:cNvPr>
          <p:cNvSpPr/>
          <p:nvPr userDrawn="1"/>
        </p:nvSpPr>
        <p:spPr>
          <a:xfrm rot="10800000">
            <a:off x="2705" y="6491534"/>
            <a:ext cx="2267998" cy="364666"/>
          </a:xfrm>
          <a:prstGeom prst="rect">
            <a:avLst/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4" name="Pasek ukośny 23">
            <a:extLst>
              <a:ext uri="{FF2B5EF4-FFF2-40B4-BE49-F238E27FC236}">
                <a16:creationId xmlns:a16="http://schemas.microsoft.com/office/drawing/2014/main" id="{9DD250FD-1756-489C-A2D6-BD883573F4B1}"/>
              </a:ext>
            </a:extLst>
          </p:cNvPr>
          <p:cNvSpPr/>
          <p:nvPr userDrawn="1"/>
        </p:nvSpPr>
        <p:spPr>
          <a:xfrm>
            <a:off x="3947" y="6492070"/>
            <a:ext cx="233990" cy="256748"/>
          </a:xfrm>
          <a:prstGeom prst="diagStripe">
            <a:avLst>
              <a:gd name="adj" fmla="val 264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0" name="Równoległobok 29">
            <a:extLst>
              <a:ext uri="{FF2B5EF4-FFF2-40B4-BE49-F238E27FC236}">
                <a16:creationId xmlns:a16="http://schemas.microsoft.com/office/drawing/2014/main" id="{6A011195-EB9A-4324-8756-57B577120E5A}"/>
              </a:ext>
            </a:extLst>
          </p:cNvPr>
          <p:cNvSpPr/>
          <p:nvPr userDrawn="1"/>
        </p:nvSpPr>
        <p:spPr>
          <a:xfrm rot="10800000">
            <a:off x="107908" y="6486427"/>
            <a:ext cx="541768" cy="369205"/>
          </a:xfrm>
          <a:prstGeom prst="parallelogram">
            <a:avLst>
              <a:gd name="adj" fmla="val 947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3" name="Równoległobok 32">
            <a:extLst>
              <a:ext uri="{FF2B5EF4-FFF2-40B4-BE49-F238E27FC236}">
                <a16:creationId xmlns:a16="http://schemas.microsoft.com/office/drawing/2014/main" id="{0129FD93-32F7-4762-974A-EC5AB22974CC}"/>
              </a:ext>
            </a:extLst>
          </p:cNvPr>
          <p:cNvSpPr/>
          <p:nvPr userDrawn="1"/>
        </p:nvSpPr>
        <p:spPr>
          <a:xfrm>
            <a:off x="4825866" y="0"/>
            <a:ext cx="1083088" cy="1114511"/>
          </a:xfrm>
          <a:prstGeom prst="parallelogram">
            <a:avLst>
              <a:gd name="adj" fmla="val 781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4" name="Równoległobok 33">
            <a:extLst>
              <a:ext uri="{FF2B5EF4-FFF2-40B4-BE49-F238E27FC236}">
                <a16:creationId xmlns:a16="http://schemas.microsoft.com/office/drawing/2014/main" id="{8EEEA7BA-3107-4ABA-B142-55EC1FE8BF19}"/>
              </a:ext>
            </a:extLst>
          </p:cNvPr>
          <p:cNvSpPr/>
          <p:nvPr userDrawn="1"/>
        </p:nvSpPr>
        <p:spPr>
          <a:xfrm>
            <a:off x="4385463" y="0"/>
            <a:ext cx="1083088" cy="1114511"/>
          </a:xfrm>
          <a:prstGeom prst="parallelogram">
            <a:avLst>
              <a:gd name="adj" fmla="val 781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5" name="Równoległobok 34">
            <a:extLst>
              <a:ext uri="{FF2B5EF4-FFF2-40B4-BE49-F238E27FC236}">
                <a16:creationId xmlns:a16="http://schemas.microsoft.com/office/drawing/2014/main" id="{CD7973A4-63E6-401E-91E4-7E5698ABA1F3}"/>
              </a:ext>
            </a:extLst>
          </p:cNvPr>
          <p:cNvSpPr/>
          <p:nvPr userDrawn="1"/>
        </p:nvSpPr>
        <p:spPr>
          <a:xfrm>
            <a:off x="3924132" y="0"/>
            <a:ext cx="1083088" cy="1114511"/>
          </a:xfrm>
          <a:prstGeom prst="parallelogram">
            <a:avLst>
              <a:gd name="adj" fmla="val 781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2" name="Równoległobok 41">
            <a:extLst>
              <a:ext uri="{FF2B5EF4-FFF2-40B4-BE49-F238E27FC236}">
                <a16:creationId xmlns:a16="http://schemas.microsoft.com/office/drawing/2014/main" id="{F7FFECDF-141C-48C1-89CB-E954F2ACD73D}"/>
              </a:ext>
            </a:extLst>
          </p:cNvPr>
          <p:cNvSpPr/>
          <p:nvPr userDrawn="1"/>
        </p:nvSpPr>
        <p:spPr>
          <a:xfrm rot="10800000">
            <a:off x="494299" y="6489599"/>
            <a:ext cx="548007" cy="367200"/>
          </a:xfrm>
          <a:prstGeom prst="parallelogram">
            <a:avLst>
              <a:gd name="adj" fmla="val 947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7" name="Równoległobok 46">
            <a:extLst>
              <a:ext uri="{FF2B5EF4-FFF2-40B4-BE49-F238E27FC236}">
                <a16:creationId xmlns:a16="http://schemas.microsoft.com/office/drawing/2014/main" id="{471EDBF0-88AF-4D8C-9E75-A808C70CD13C}"/>
              </a:ext>
            </a:extLst>
          </p:cNvPr>
          <p:cNvSpPr/>
          <p:nvPr userDrawn="1"/>
        </p:nvSpPr>
        <p:spPr>
          <a:xfrm rot="10800000">
            <a:off x="889628" y="6489599"/>
            <a:ext cx="548007" cy="367200"/>
          </a:xfrm>
          <a:prstGeom prst="parallelogram">
            <a:avLst>
              <a:gd name="adj" fmla="val 947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8" name="Równoległobok 47">
            <a:extLst>
              <a:ext uri="{FF2B5EF4-FFF2-40B4-BE49-F238E27FC236}">
                <a16:creationId xmlns:a16="http://schemas.microsoft.com/office/drawing/2014/main" id="{F89D1A44-04EA-4319-A136-7AADE9184662}"/>
              </a:ext>
            </a:extLst>
          </p:cNvPr>
          <p:cNvSpPr/>
          <p:nvPr userDrawn="1"/>
        </p:nvSpPr>
        <p:spPr>
          <a:xfrm rot="10800000">
            <a:off x="1311817" y="6486427"/>
            <a:ext cx="548007" cy="370372"/>
          </a:xfrm>
          <a:prstGeom prst="parallelogram">
            <a:avLst>
              <a:gd name="adj" fmla="val 947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9" name="Równoległobok 48">
            <a:extLst>
              <a:ext uri="{FF2B5EF4-FFF2-40B4-BE49-F238E27FC236}">
                <a16:creationId xmlns:a16="http://schemas.microsoft.com/office/drawing/2014/main" id="{C2D627B9-4BFB-49A4-B722-3504018E26DE}"/>
              </a:ext>
            </a:extLst>
          </p:cNvPr>
          <p:cNvSpPr/>
          <p:nvPr userDrawn="1"/>
        </p:nvSpPr>
        <p:spPr>
          <a:xfrm rot="10800000">
            <a:off x="1720604" y="6489599"/>
            <a:ext cx="548007" cy="367200"/>
          </a:xfrm>
          <a:prstGeom prst="parallelogram">
            <a:avLst>
              <a:gd name="adj" fmla="val 947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0" name="Równoległobok 49">
            <a:extLst>
              <a:ext uri="{FF2B5EF4-FFF2-40B4-BE49-F238E27FC236}">
                <a16:creationId xmlns:a16="http://schemas.microsoft.com/office/drawing/2014/main" id="{E9F8AB03-0FD6-42B6-9457-6DC1FD404683}"/>
              </a:ext>
            </a:extLst>
          </p:cNvPr>
          <p:cNvSpPr/>
          <p:nvPr userDrawn="1"/>
        </p:nvSpPr>
        <p:spPr>
          <a:xfrm rot="10800000">
            <a:off x="2170749" y="6500985"/>
            <a:ext cx="548007" cy="362399"/>
          </a:xfrm>
          <a:prstGeom prst="parallelogram">
            <a:avLst>
              <a:gd name="adj" fmla="val 947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1" name="Równoległobok 50">
            <a:extLst>
              <a:ext uri="{FF2B5EF4-FFF2-40B4-BE49-F238E27FC236}">
                <a16:creationId xmlns:a16="http://schemas.microsoft.com/office/drawing/2014/main" id="{0ED2F259-BD0A-4DE3-BA62-DB064DCC9909}"/>
              </a:ext>
            </a:extLst>
          </p:cNvPr>
          <p:cNvSpPr/>
          <p:nvPr userDrawn="1"/>
        </p:nvSpPr>
        <p:spPr>
          <a:xfrm rot="10800000">
            <a:off x="1898119" y="6489005"/>
            <a:ext cx="613973" cy="368993"/>
          </a:xfrm>
          <a:prstGeom prst="parallelogram">
            <a:avLst>
              <a:gd name="adj" fmla="val 101052"/>
            </a:avLst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2" name="Równoległobok 51">
            <a:extLst>
              <a:ext uri="{FF2B5EF4-FFF2-40B4-BE49-F238E27FC236}">
                <a16:creationId xmlns:a16="http://schemas.microsoft.com/office/drawing/2014/main" id="{35A88965-4EB1-4F04-B3CF-269B05AD770B}"/>
              </a:ext>
            </a:extLst>
          </p:cNvPr>
          <p:cNvSpPr/>
          <p:nvPr userDrawn="1"/>
        </p:nvSpPr>
        <p:spPr>
          <a:xfrm rot="10800000">
            <a:off x="2131453" y="6489004"/>
            <a:ext cx="548007" cy="369204"/>
          </a:xfrm>
          <a:prstGeom prst="parallelogram">
            <a:avLst>
              <a:gd name="adj" fmla="val 947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7" name="Obraz 36">
            <a:extLst>
              <a:ext uri="{FF2B5EF4-FFF2-40B4-BE49-F238E27FC236}">
                <a16:creationId xmlns:a16="http://schemas.microsoft.com/office/drawing/2014/main" id="{02DA340F-C189-4C20-95FF-5BDFD7CD4268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lum bright="70000" contrast="-70000"/>
          </a:blip>
          <a:srcRect r="70523"/>
          <a:stretch/>
        </p:blipFill>
        <p:spPr>
          <a:xfrm>
            <a:off x="803001" y="1689591"/>
            <a:ext cx="3537157" cy="4228528"/>
          </a:xfrm>
          <a:prstGeom prst="rect">
            <a:avLst/>
          </a:prstGeom>
        </p:spPr>
      </p:pic>
      <p:sp>
        <p:nvSpPr>
          <p:cNvPr id="2" name="Równoległobok 1">
            <a:extLst>
              <a:ext uri="{FF2B5EF4-FFF2-40B4-BE49-F238E27FC236}">
                <a16:creationId xmlns:a16="http://schemas.microsoft.com/office/drawing/2014/main" id="{4D030EF9-87E9-4D33-9EF5-41B8F49F85FA}"/>
              </a:ext>
            </a:extLst>
          </p:cNvPr>
          <p:cNvSpPr/>
          <p:nvPr userDrawn="1"/>
        </p:nvSpPr>
        <p:spPr>
          <a:xfrm>
            <a:off x="6599884" y="3552"/>
            <a:ext cx="314128" cy="366780"/>
          </a:xfrm>
          <a:prstGeom prst="parallelogram">
            <a:avLst>
              <a:gd name="adj" fmla="val 88513"/>
            </a:avLst>
          </a:prstGeom>
          <a:solidFill>
            <a:srgbClr val="F79E1C"/>
          </a:solidFill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8" name="Równoległobok 37">
            <a:extLst>
              <a:ext uri="{FF2B5EF4-FFF2-40B4-BE49-F238E27FC236}">
                <a16:creationId xmlns:a16="http://schemas.microsoft.com/office/drawing/2014/main" id="{F19992A1-E873-4A73-818F-3F8D4AF197C1}"/>
              </a:ext>
            </a:extLst>
          </p:cNvPr>
          <p:cNvSpPr/>
          <p:nvPr userDrawn="1"/>
        </p:nvSpPr>
        <p:spPr>
          <a:xfrm>
            <a:off x="7060119" y="-455"/>
            <a:ext cx="314128" cy="370800"/>
          </a:xfrm>
          <a:prstGeom prst="parallelogram">
            <a:avLst>
              <a:gd name="adj" fmla="val 88513"/>
            </a:avLst>
          </a:prstGeom>
          <a:solidFill>
            <a:srgbClr val="F79E1C"/>
          </a:solidFill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9" name="Symbol zastępczy stopki 14">
            <a:extLst>
              <a:ext uri="{FF2B5EF4-FFF2-40B4-BE49-F238E27FC236}">
                <a16:creationId xmlns:a16="http://schemas.microsoft.com/office/drawing/2014/main" id="{9BC8DC63-24A7-4223-BCF0-D83346821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5096" y="6494226"/>
            <a:ext cx="4895190" cy="365125"/>
          </a:xfrm>
          <a:prstGeom prst="rect">
            <a:avLst/>
          </a:prstGeom>
        </p:spPr>
        <p:txBody>
          <a:bodyPr/>
          <a:lstStyle>
            <a:lvl1pPr>
              <a:defRPr lang="pl-PL" sz="1600" smtClean="0"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pl-PL" dirty="0"/>
              <a:t>23-29 maja 2022 r. - Tydzień Bezpieczeństwa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rozumieniedlabezpieczenstwa.pl/images/baza_wiedzy/Transport_Pionowy_-_Skoroszyt/TRANSPORT_PIONOWY_v2_19.01.2022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hyperlink" Target="https://www.porozumieniedlabezpieczenstwa.pl/images/aktualnosci/2021/Wytyczne/WZZ_Komplet_12_2021.pdf" TargetMode="Externa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tiff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7.jpe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1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11" Type="http://schemas.openxmlformats.org/officeDocument/2006/relationships/image" Target="../media/image26.png"/><Relationship Id="rId5" Type="http://schemas.openxmlformats.org/officeDocument/2006/relationships/image" Target="../media/image21.jpeg"/><Relationship Id="rId15" Type="http://schemas.openxmlformats.org/officeDocument/2006/relationships/image" Target="../media/image30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ozumieniedlabezpieczenstwa.pl/baza-wiedzy/wytyczne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4"/>
          </p:nvPr>
        </p:nvSpPr>
        <p:spPr>
          <a:xfrm>
            <a:off x="6918963" y="6485446"/>
            <a:ext cx="2133600" cy="365125"/>
          </a:xfrm>
        </p:spPr>
        <p:txBody>
          <a:bodyPr/>
          <a:lstStyle/>
          <a:p>
            <a:fld id="{99004C7B-40EC-4E2C-AA69-A489B7125BF0}" type="slidenum">
              <a:rPr lang="pl-PL" smtClean="0"/>
              <a:pPr/>
              <a:t>1</a:t>
            </a:fld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720000" y="3782943"/>
            <a:ext cx="43661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400" b="1" dirty="0">
                <a:latin typeface="Century Gothic" panose="020B0502020202020204" pitchFamily="34" charset="0"/>
                <a:cs typeface="Arial" panose="020B0604020202020204" pitchFamily="34" charset="0"/>
              </a:rPr>
              <a:t>IX edycja </a:t>
            </a:r>
          </a:p>
          <a:p>
            <a:r>
              <a:rPr lang="pl-PL" sz="3400" b="1" dirty="0">
                <a:solidFill>
                  <a:srgbClr val="00539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23 – 29 maja 2022 r.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7287C55-1285-4735-95DE-6FB7296CD8EC}"/>
              </a:ext>
            </a:extLst>
          </p:cNvPr>
          <p:cNvSpPr txBox="1"/>
          <p:nvPr/>
        </p:nvSpPr>
        <p:spPr>
          <a:xfrm>
            <a:off x="720000" y="1819342"/>
            <a:ext cx="4661854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600" b="1" dirty="0">
                <a:latin typeface="Century Gothic" panose="020B0502020202020204" pitchFamily="34" charset="0"/>
              </a:rPr>
              <a:t>TYDZIEŃ 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61BA797-EA0B-44BE-8244-1879D36EFEE5}"/>
              </a:ext>
            </a:extLst>
          </p:cNvPr>
          <p:cNvSpPr txBox="1"/>
          <p:nvPr/>
        </p:nvSpPr>
        <p:spPr>
          <a:xfrm>
            <a:off x="720000" y="3075057"/>
            <a:ext cx="45840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000" b="1" dirty="0">
                <a:solidFill>
                  <a:srgbClr val="F79E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Bezpieczeństwa </a:t>
            </a:r>
            <a:endParaRPr lang="pl-PL" sz="40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56CCAD0-FAFF-4D20-9749-19E09A3A43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" t="21249" b="11529"/>
          <a:stretch/>
        </p:blipFill>
        <p:spPr>
          <a:xfrm>
            <a:off x="4482146" y="1220717"/>
            <a:ext cx="4661854" cy="461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wal 2">
            <a:extLst>
              <a:ext uri="{FF2B5EF4-FFF2-40B4-BE49-F238E27FC236}">
                <a16:creationId xmlns:a16="http://schemas.microsoft.com/office/drawing/2014/main" id="{E9A2C39D-6879-4260-A1D6-DE44D5C035A7}"/>
              </a:ext>
            </a:extLst>
          </p:cNvPr>
          <p:cNvSpPr/>
          <p:nvPr/>
        </p:nvSpPr>
        <p:spPr>
          <a:xfrm>
            <a:off x="2159889" y="3492000"/>
            <a:ext cx="448153" cy="414199"/>
          </a:xfrm>
          <a:prstGeom prst="ellipse">
            <a:avLst/>
          </a:prstGeom>
          <a:noFill/>
          <a:ln w="38100">
            <a:solidFill>
              <a:srgbClr val="F79E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53A9661-7119-4921-BD17-9BFD4C33CF0D}"/>
              </a:ext>
            </a:extLst>
          </p:cNvPr>
          <p:cNvSpPr/>
          <p:nvPr/>
        </p:nvSpPr>
        <p:spPr>
          <a:xfrm>
            <a:off x="1407259" y="3737253"/>
            <a:ext cx="1917753" cy="267549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8" name="Obraz 7">
            <a:hlinkClick r:id="rId3"/>
            <a:extLst>
              <a:ext uri="{FF2B5EF4-FFF2-40B4-BE49-F238E27FC236}">
                <a16:creationId xmlns:a16="http://schemas.microsoft.com/office/drawing/2014/main" id="{5B88EE5E-0EC2-48FC-A993-5E089B03E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621" y="4270648"/>
            <a:ext cx="1445237" cy="2060120"/>
          </a:xfrm>
          <a:prstGeom prst="rect">
            <a:avLst/>
          </a:prstGeom>
        </p:spPr>
      </p:pic>
      <p:sp>
        <p:nvSpPr>
          <p:cNvPr id="101" name="Owal 100">
            <a:extLst>
              <a:ext uri="{FF2B5EF4-FFF2-40B4-BE49-F238E27FC236}">
                <a16:creationId xmlns:a16="http://schemas.microsoft.com/office/drawing/2014/main" id="{F8D63C09-E60F-4AF8-80B4-B3B6A0E2E23E}"/>
              </a:ext>
            </a:extLst>
          </p:cNvPr>
          <p:cNvSpPr/>
          <p:nvPr/>
        </p:nvSpPr>
        <p:spPr>
          <a:xfrm>
            <a:off x="4379968" y="3492000"/>
            <a:ext cx="448153" cy="462953"/>
          </a:xfrm>
          <a:prstGeom prst="ellipse">
            <a:avLst/>
          </a:prstGeom>
          <a:noFill/>
          <a:ln w="38100">
            <a:solidFill>
              <a:srgbClr val="F79E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6228D2F7-93AC-46AD-9AFA-2598871CC248}"/>
              </a:ext>
            </a:extLst>
          </p:cNvPr>
          <p:cNvSpPr txBox="1">
            <a:spLocks/>
          </p:cNvSpPr>
          <p:nvPr/>
        </p:nvSpPr>
        <p:spPr>
          <a:xfrm>
            <a:off x="2964264" y="427038"/>
            <a:ext cx="5874935" cy="1143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180975" algn="l"/>
            <a:endParaRPr lang="pl-PL" sz="40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C8676CC8-7B1E-4BDD-8DF2-1EBBD0F7BDE7}"/>
              </a:ext>
            </a:extLst>
          </p:cNvPr>
          <p:cNvGrpSpPr/>
          <p:nvPr/>
        </p:nvGrpSpPr>
        <p:grpSpPr>
          <a:xfrm>
            <a:off x="3828421" y="543245"/>
            <a:ext cx="4702638" cy="5928880"/>
            <a:chOff x="4846653" y="1865085"/>
            <a:chExt cx="2991061" cy="3895635"/>
          </a:xfrm>
        </p:grpSpPr>
        <p:sp>
          <p:nvSpPr>
            <p:cNvPr id="36" name="Freeform 245">
              <a:extLst>
                <a:ext uri="{FF2B5EF4-FFF2-40B4-BE49-F238E27FC236}">
                  <a16:creationId xmlns:a16="http://schemas.microsoft.com/office/drawing/2014/main" id="{98740517-BCA3-4867-8D42-EEF0A67CC940}"/>
                </a:ext>
              </a:extLst>
            </p:cNvPr>
            <p:cNvSpPr/>
            <p:nvPr/>
          </p:nvSpPr>
          <p:spPr>
            <a:xfrm flipH="1">
              <a:off x="5114725" y="2613919"/>
              <a:ext cx="6566" cy="521761"/>
            </a:xfrm>
            <a:custGeom>
              <a:avLst/>
              <a:gdLst>
                <a:gd name="connsiteX0" fmla="*/ 0 w 9525"/>
                <a:gd name="connsiteY0" fmla="*/ 0 h 819491"/>
                <a:gd name="connsiteX1" fmla="*/ 0 w 9525"/>
                <a:gd name="connsiteY1" fmla="*/ 819491 h 819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19491">
                  <a:moveTo>
                    <a:pt x="0" y="0"/>
                  </a:moveTo>
                  <a:lnTo>
                    <a:pt x="0" y="819491"/>
                  </a:lnTo>
                </a:path>
              </a:pathLst>
            </a:custGeom>
            <a:ln w="28575" cap="flat">
              <a:solidFill>
                <a:schemeClr val="tx2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 269">
              <a:extLst>
                <a:ext uri="{FF2B5EF4-FFF2-40B4-BE49-F238E27FC236}">
                  <a16:creationId xmlns:a16="http://schemas.microsoft.com/office/drawing/2014/main" id="{CCA45151-40EE-4C54-A9EA-F5FAA9B57378}"/>
                </a:ext>
              </a:extLst>
            </p:cNvPr>
            <p:cNvSpPr/>
            <p:nvPr/>
          </p:nvSpPr>
          <p:spPr>
            <a:xfrm flipH="1">
              <a:off x="6680352" y="2341649"/>
              <a:ext cx="285042" cy="263061"/>
            </a:xfrm>
            <a:custGeom>
              <a:avLst/>
              <a:gdLst>
                <a:gd name="connsiteX0" fmla="*/ 413480 w 413480"/>
                <a:gd name="connsiteY0" fmla="*/ 413171 h 413171"/>
                <a:gd name="connsiteX1" fmla="*/ 0 w 413480"/>
                <a:gd name="connsiteY1" fmla="*/ 0 h 41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480" h="413171">
                  <a:moveTo>
                    <a:pt x="413480" y="413171"/>
                  </a:moveTo>
                  <a:lnTo>
                    <a:pt x="0" y="0"/>
                  </a:lnTo>
                </a:path>
              </a:pathLst>
            </a:custGeom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 270">
              <a:extLst>
                <a:ext uri="{FF2B5EF4-FFF2-40B4-BE49-F238E27FC236}">
                  <a16:creationId xmlns:a16="http://schemas.microsoft.com/office/drawing/2014/main" id="{03C32F1D-0FF5-416B-8A45-166333F4DC70}"/>
                </a:ext>
              </a:extLst>
            </p:cNvPr>
            <p:cNvSpPr/>
            <p:nvPr/>
          </p:nvSpPr>
          <p:spPr>
            <a:xfrm rot="16200000" flipH="1">
              <a:off x="6691244" y="2330828"/>
              <a:ext cx="263258" cy="284763"/>
            </a:xfrm>
            <a:custGeom>
              <a:avLst/>
              <a:gdLst>
                <a:gd name="connsiteX0" fmla="*/ 0 w 413480"/>
                <a:gd name="connsiteY0" fmla="*/ -46 h 413076"/>
                <a:gd name="connsiteX1" fmla="*/ 413480 w 413480"/>
                <a:gd name="connsiteY1" fmla="*/ -46 h 413076"/>
                <a:gd name="connsiteX2" fmla="*/ 413480 w 413480"/>
                <a:gd name="connsiteY2" fmla="*/ 413030 h 413076"/>
                <a:gd name="connsiteX3" fmla="*/ 0 w 413480"/>
                <a:gd name="connsiteY3" fmla="*/ 413030 h 4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480" h="413076">
                  <a:moveTo>
                    <a:pt x="0" y="-46"/>
                  </a:moveTo>
                  <a:lnTo>
                    <a:pt x="413480" y="-46"/>
                  </a:lnTo>
                  <a:lnTo>
                    <a:pt x="413480" y="413030"/>
                  </a:lnTo>
                  <a:lnTo>
                    <a:pt x="0" y="413030"/>
                  </a:lnTo>
                  <a:close/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271">
              <a:extLst>
                <a:ext uri="{FF2B5EF4-FFF2-40B4-BE49-F238E27FC236}">
                  <a16:creationId xmlns:a16="http://schemas.microsoft.com/office/drawing/2014/main" id="{D6BC81D1-E05D-480C-85A1-B3423E8B7042}"/>
                </a:ext>
              </a:extLst>
            </p:cNvPr>
            <p:cNvSpPr/>
            <p:nvPr/>
          </p:nvSpPr>
          <p:spPr>
            <a:xfrm flipH="1">
              <a:off x="6680352" y="2341649"/>
              <a:ext cx="285042" cy="263061"/>
            </a:xfrm>
            <a:custGeom>
              <a:avLst/>
              <a:gdLst>
                <a:gd name="connsiteX0" fmla="*/ 413480 w 413480"/>
                <a:gd name="connsiteY0" fmla="*/ 0 h 413171"/>
                <a:gd name="connsiteX1" fmla="*/ 0 w 413480"/>
                <a:gd name="connsiteY1" fmla="*/ 413171 h 41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480" h="413171">
                  <a:moveTo>
                    <a:pt x="413480" y="0"/>
                  </a:moveTo>
                  <a:lnTo>
                    <a:pt x="0" y="413171"/>
                  </a:lnTo>
                </a:path>
              </a:pathLst>
            </a:custGeom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 273">
              <a:extLst>
                <a:ext uri="{FF2B5EF4-FFF2-40B4-BE49-F238E27FC236}">
                  <a16:creationId xmlns:a16="http://schemas.microsoft.com/office/drawing/2014/main" id="{2F96D691-F466-4996-B926-07999D954DF5}"/>
                </a:ext>
              </a:extLst>
            </p:cNvPr>
            <p:cNvSpPr/>
            <p:nvPr/>
          </p:nvSpPr>
          <p:spPr>
            <a:xfrm rot="16200000" flipH="1">
              <a:off x="6406202" y="2330828"/>
              <a:ext cx="263258" cy="284763"/>
            </a:xfrm>
            <a:custGeom>
              <a:avLst/>
              <a:gdLst>
                <a:gd name="connsiteX0" fmla="*/ 0 w 413480"/>
                <a:gd name="connsiteY0" fmla="*/ -46 h 413076"/>
                <a:gd name="connsiteX1" fmla="*/ 413480 w 413480"/>
                <a:gd name="connsiteY1" fmla="*/ -46 h 413076"/>
                <a:gd name="connsiteX2" fmla="*/ 413480 w 413480"/>
                <a:gd name="connsiteY2" fmla="*/ 413030 h 413076"/>
                <a:gd name="connsiteX3" fmla="*/ 0 w 413480"/>
                <a:gd name="connsiteY3" fmla="*/ 413030 h 4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480" h="413076">
                  <a:moveTo>
                    <a:pt x="0" y="-46"/>
                  </a:moveTo>
                  <a:lnTo>
                    <a:pt x="413480" y="-46"/>
                  </a:lnTo>
                  <a:lnTo>
                    <a:pt x="413480" y="413030"/>
                  </a:lnTo>
                  <a:lnTo>
                    <a:pt x="0" y="413030"/>
                  </a:lnTo>
                  <a:close/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 276">
              <a:extLst>
                <a:ext uri="{FF2B5EF4-FFF2-40B4-BE49-F238E27FC236}">
                  <a16:creationId xmlns:a16="http://schemas.microsoft.com/office/drawing/2014/main" id="{6D50CEDC-79F4-4EA6-BF10-590BE6961BE5}"/>
                </a:ext>
              </a:extLst>
            </p:cNvPr>
            <p:cNvSpPr/>
            <p:nvPr/>
          </p:nvSpPr>
          <p:spPr>
            <a:xfrm rot="16200000" flipH="1">
              <a:off x="6121160" y="2330828"/>
              <a:ext cx="263258" cy="284763"/>
            </a:xfrm>
            <a:custGeom>
              <a:avLst/>
              <a:gdLst>
                <a:gd name="connsiteX0" fmla="*/ 0 w 413480"/>
                <a:gd name="connsiteY0" fmla="*/ -46 h 413076"/>
                <a:gd name="connsiteX1" fmla="*/ 413480 w 413480"/>
                <a:gd name="connsiteY1" fmla="*/ -46 h 413076"/>
                <a:gd name="connsiteX2" fmla="*/ 413480 w 413480"/>
                <a:gd name="connsiteY2" fmla="*/ 413030 h 413076"/>
                <a:gd name="connsiteX3" fmla="*/ 0 w 413480"/>
                <a:gd name="connsiteY3" fmla="*/ 413030 h 4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480" h="413076">
                  <a:moveTo>
                    <a:pt x="0" y="-46"/>
                  </a:moveTo>
                  <a:lnTo>
                    <a:pt x="413480" y="-46"/>
                  </a:lnTo>
                  <a:lnTo>
                    <a:pt x="413480" y="413030"/>
                  </a:lnTo>
                  <a:lnTo>
                    <a:pt x="0" y="413030"/>
                  </a:lnTo>
                  <a:close/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 279">
              <a:extLst>
                <a:ext uri="{FF2B5EF4-FFF2-40B4-BE49-F238E27FC236}">
                  <a16:creationId xmlns:a16="http://schemas.microsoft.com/office/drawing/2014/main" id="{A4B506DA-6CE6-4DB5-82D2-4F29E3EFB7E2}"/>
                </a:ext>
              </a:extLst>
            </p:cNvPr>
            <p:cNvSpPr/>
            <p:nvPr/>
          </p:nvSpPr>
          <p:spPr>
            <a:xfrm rot="16200000" flipH="1">
              <a:off x="5836118" y="2330767"/>
              <a:ext cx="263258" cy="284763"/>
            </a:xfrm>
            <a:custGeom>
              <a:avLst/>
              <a:gdLst>
                <a:gd name="connsiteX0" fmla="*/ 0 w 413480"/>
                <a:gd name="connsiteY0" fmla="*/ -46 h 413076"/>
                <a:gd name="connsiteX1" fmla="*/ 413480 w 413480"/>
                <a:gd name="connsiteY1" fmla="*/ -46 h 413076"/>
                <a:gd name="connsiteX2" fmla="*/ 413480 w 413480"/>
                <a:gd name="connsiteY2" fmla="*/ 413030 h 413076"/>
                <a:gd name="connsiteX3" fmla="*/ 0 w 413480"/>
                <a:gd name="connsiteY3" fmla="*/ 413030 h 4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480" h="413076">
                  <a:moveTo>
                    <a:pt x="0" y="-46"/>
                  </a:moveTo>
                  <a:lnTo>
                    <a:pt x="413480" y="-46"/>
                  </a:lnTo>
                  <a:lnTo>
                    <a:pt x="413480" y="413030"/>
                  </a:lnTo>
                  <a:lnTo>
                    <a:pt x="0" y="413030"/>
                  </a:lnTo>
                  <a:close/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 282">
              <a:extLst>
                <a:ext uri="{FF2B5EF4-FFF2-40B4-BE49-F238E27FC236}">
                  <a16:creationId xmlns:a16="http://schemas.microsoft.com/office/drawing/2014/main" id="{7F4F735A-44CC-40CB-BB0D-74213F088089}"/>
                </a:ext>
              </a:extLst>
            </p:cNvPr>
            <p:cNvSpPr/>
            <p:nvPr/>
          </p:nvSpPr>
          <p:spPr>
            <a:xfrm rot="16200000" flipH="1">
              <a:off x="5549696" y="2330767"/>
              <a:ext cx="263258" cy="284763"/>
            </a:xfrm>
            <a:custGeom>
              <a:avLst/>
              <a:gdLst>
                <a:gd name="connsiteX0" fmla="*/ 0 w 413480"/>
                <a:gd name="connsiteY0" fmla="*/ -46 h 413076"/>
                <a:gd name="connsiteX1" fmla="*/ 413480 w 413480"/>
                <a:gd name="connsiteY1" fmla="*/ -46 h 413076"/>
                <a:gd name="connsiteX2" fmla="*/ 413480 w 413480"/>
                <a:gd name="connsiteY2" fmla="*/ 413030 h 413076"/>
                <a:gd name="connsiteX3" fmla="*/ 0 w 413480"/>
                <a:gd name="connsiteY3" fmla="*/ 413030 h 4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480" h="413076">
                  <a:moveTo>
                    <a:pt x="0" y="-46"/>
                  </a:moveTo>
                  <a:lnTo>
                    <a:pt x="413480" y="-46"/>
                  </a:lnTo>
                  <a:lnTo>
                    <a:pt x="413480" y="413030"/>
                  </a:lnTo>
                  <a:lnTo>
                    <a:pt x="0" y="413030"/>
                  </a:lnTo>
                  <a:close/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 285">
              <a:extLst>
                <a:ext uri="{FF2B5EF4-FFF2-40B4-BE49-F238E27FC236}">
                  <a16:creationId xmlns:a16="http://schemas.microsoft.com/office/drawing/2014/main" id="{A802A57E-2070-41DB-B0BF-7171C87387D9}"/>
                </a:ext>
              </a:extLst>
            </p:cNvPr>
            <p:cNvSpPr/>
            <p:nvPr/>
          </p:nvSpPr>
          <p:spPr>
            <a:xfrm flipH="1">
              <a:off x="4846653" y="2341649"/>
              <a:ext cx="692151" cy="263061"/>
            </a:xfrm>
            <a:custGeom>
              <a:avLst/>
              <a:gdLst>
                <a:gd name="connsiteX0" fmla="*/ 0 w 1004029"/>
                <a:gd name="connsiteY0" fmla="*/ 413171 h 413171"/>
                <a:gd name="connsiteX1" fmla="*/ 0 w 1004029"/>
                <a:gd name="connsiteY1" fmla="*/ 0 h 413171"/>
                <a:gd name="connsiteX2" fmla="*/ 413480 w 1004029"/>
                <a:gd name="connsiteY2" fmla="*/ 0 h 413171"/>
                <a:gd name="connsiteX3" fmla="*/ 1004030 w 1004029"/>
                <a:gd name="connsiteY3" fmla="*/ 413171 h 413171"/>
                <a:gd name="connsiteX4" fmla="*/ 0 w 1004029"/>
                <a:gd name="connsiteY4" fmla="*/ 413171 h 41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029" h="413171">
                  <a:moveTo>
                    <a:pt x="0" y="413171"/>
                  </a:moveTo>
                  <a:lnTo>
                    <a:pt x="0" y="0"/>
                  </a:lnTo>
                  <a:lnTo>
                    <a:pt x="413480" y="0"/>
                  </a:lnTo>
                  <a:lnTo>
                    <a:pt x="1004030" y="413171"/>
                  </a:lnTo>
                  <a:lnTo>
                    <a:pt x="0" y="413171"/>
                  </a:lnTo>
                  <a:close/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 329">
              <a:extLst>
                <a:ext uri="{FF2B5EF4-FFF2-40B4-BE49-F238E27FC236}">
                  <a16:creationId xmlns:a16="http://schemas.microsoft.com/office/drawing/2014/main" id="{5960BC6E-B8E9-480A-9E6C-A594751D2356}"/>
                </a:ext>
              </a:extLst>
            </p:cNvPr>
            <p:cNvSpPr/>
            <p:nvPr/>
          </p:nvSpPr>
          <p:spPr>
            <a:xfrm flipH="1">
              <a:off x="5247917" y="2341649"/>
              <a:ext cx="6566" cy="272270"/>
            </a:xfrm>
            <a:custGeom>
              <a:avLst/>
              <a:gdLst>
                <a:gd name="connsiteX0" fmla="*/ 0 w 9525"/>
                <a:gd name="connsiteY0" fmla="*/ 0 h 427635"/>
                <a:gd name="connsiteX1" fmla="*/ 0 w 9525"/>
                <a:gd name="connsiteY1" fmla="*/ 427635 h 4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7635">
                  <a:moveTo>
                    <a:pt x="0" y="0"/>
                  </a:moveTo>
                  <a:lnTo>
                    <a:pt x="0" y="427635"/>
                  </a:lnTo>
                </a:path>
              </a:pathLst>
            </a:custGeom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 269">
              <a:extLst>
                <a:ext uri="{FF2B5EF4-FFF2-40B4-BE49-F238E27FC236}">
                  <a16:creationId xmlns:a16="http://schemas.microsoft.com/office/drawing/2014/main" id="{C2D984FD-26DD-4D86-8E31-C3CEE77AB63F}"/>
                </a:ext>
              </a:extLst>
            </p:cNvPr>
            <p:cNvSpPr/>
            <p:nvPr/>
          </p:nvSpPr>
          <p:spPr>
            <a:xfrm flipH="1">
              <a:off x="6698978" y="2340325"/>
              <a:ext cx="285042" cy="263061"/>
            </a:xfrm>
            <a:custGeom>
              <a:avLst/>
              <a:gdLst>
                <a:gd name="connsiteX0" fmla="*/ 413480 w 413480"/>
                <a:gd name="connsiteY0" fmla="*/ 413171 h 413171"/>
                <a:gd name="connsiteX1" fmla="*/ 0 w 413480"/>
                <a:gd name="connsiteY1" fmla="*/ 0 h 41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480" h="413171">
                  <a:moveTo>
                    <a:pt x="413480" y="413171"/>
                  </a:moveTo>
                  <a:lnTo>
                    <a:pt x="0" y="0"/>
                  </a:lnTo>
                </a:path>
              </a:pathLst>
            </a:custGeom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 272">
              <a:extLst>
                <a:ext uri="{FF2B5EF4-FFF2-40B4-BE49-F238E27FC236}">
                  <a16:creationId xmlns:a16="http://schemas.microsoft.com/office/drawing/2014/main" id="{0EAF65CF-06A8-4729-A01B-F095AB989719}"/>
                </a:ext>
              </a:extLst>
            </p:cNvPr>
            <p:cNvSpPr/>
            <p:nvPr/>
          </p:nvSpPr>
          <p:spPr>
            <a:xfrm flipH="1">
              <a:off x="6413936" y="2340325"/>
              <a:ext cx="285042" cy="263061"/>
            </a:xfrm>
            <a:custGeom>
              <a:avLst/>
              <a:gdLst>
                <a:gd name="connsiteX0" fmla="*/ 413480 w 413480"/>
                <a:gd name="connsiteY0" fmla="*/ 413171 h 413171"/>
                <a:gd name="connsiteX1" fmla="*/ 0 w 413480"/>
                <a:gd name="connsiteY1" fmla="*/ 0 h 41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480" h="413171">
                  <a:moveTo>
                    <a:pt x="413480" y="413171"/>
                  </a:moveTo>
                  <a:lnTo>
                    <a:pt x="0" y="0"/>
                  </a:lnTo>
                </a:path>
              </a:pathLst>
            </a:custGeom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 273">
              <a:extLst>
                <a:ext uri="{FF2B5EF4-FFF2-40B4-BE49-F238E27FC236}">
                  <a16:creationId xmlns:a16="http://schemas.microsoft.com/office/drawing/2014/main" id="{63B66B71-8311-4EFC-8027-9AEF9109F50F}"/>
                </a:ext>
              </a:extLst>
            </p:cNvPr>
            <p:cNvSpPr/>
            <p:nvPr/>
          </p:nvSpPr>
          <p:spPr>
            <a:xfrm rot="16200000" flipH="1">
              <a:off x="6424828" y="2329504"/>
              <a:ext cx="263258" cy="284763"/>
            </a:xfrm>
            <a:custGeom>
              <a:avLst/>
              <a:gdLst>
                <a:gd name="connsiteX0" fmla="*/ 0 w 413480"/>
                <a:gd name="connsiteY0" fmla="*/ -46 h 413076"/>
                <a:gd name="connsiteX1" fmla="*/ 413480 w 413480"/>
                <a:gd name="connsiteY1" fmla="*/ -46 h 413076"/>
                <a:gd name="connsiteX2" fmla="*/ 413480 w 413480"/>
                <a:gd name="connsiteY2" fmla="*/ 413030 h 413076"/>
                <a:gd name="connsiteX3" fmla="*/ 0 w 413480"/>
                <a:gd name="connsiteY3" fmla="*/ 413030 h 4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480" h="413076">
                  <a:moveTo>
                    <a:pt x="0" y="-46"/>
                  </a:moveTo>
                  <a:lnTo>
                    <a:pt x="413480" y="-46"/>
                  </a:lnTo>
                  <a:lnTo>
                    <a:pt x="413480" y="413030"/>
                  </a:lnTo>
                  <a:lnTo>
                    <a:pt x="0" y="413030"/>
                  </a:lnTo>
                  <a:close/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 274">
              <a:extLst>
                <a:ext uri="{FF2B5EF4-FFF2-40B4-BE49-F238E27FC236}">
                  <a16:creationId xmlns:a16="http://schemas.microsoft.com/office/drawing/2014/main" id="{9B6BBDE3-0CF5-45BF-9CEC-7FCB4AF539D8}"/>
                </a:ext>
              </a:extLst>
            </p:cNvPr>
            <p:cNvSpPr/>
            <p:nvPr/>
          </p:nvSpPr>
          <p:spPr>
            <a:xfrm flipH="1">
              <a:off x="6413936" y="2340325"/>
              <a:ext cx="285042" cy="263061"/>
            </a:xfrm>
            <a:custGeom>
              <a:avLst/>
              <a:gdLst>
                <a:gd name="connsiteX0" fmla="*/ 413480 w 413480"/>
                <a:gd name="connsiteY0" fmla="*/ 0 h 413171"/>
                <a:gd name="connsiteX1" fmla="*/ 0 w 413480"/>
                <a:gd name="connsiteY1" fmla="*/ 413171 h 41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480" h="413171">
                  <a:moveTo>
                    <a:pt x="413480" y="0"/>
                  </a:moveTo>
                  <a:lnTo>
                    <a:pt x="0" y="413171"/>
                  </a:lnTo>
                </a:path>
              </a:pathLst>
            </a:custGeom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 275">
              <a:extLst>
                <a:ext uri="{FF2B5EF4-FFF2-40B4-BE49-F238E27FC236}">
                  <a16:creationId xmlns:a16="http://schemas.microsoft.com/office/drawing/2014/main" id="{65C16E39-9D6B-47B6-B5A9-182A3D9C33AB}"/>
                </a:ext>
              </a:extLst>
            </p:cNvPr>
            <p:cNvSpPr/>
            <p:nvPr/>
          </p:nvSpPr>
          <p:spPr>
            <a:xfrm flipH="1">
              <a:off x="6128894" y="2340325"/>
              <a:ext cx="285042" cy="263061"/>
            </a:xfrm>
            <a:custGeom>
              <a:avLst/>
              <a:gdLst>
                <a:gd name="connsiteX0" fmla="*/ 413480 w 413480"/>
                <a:gd name="connsiteY0" fmla="*/ 413171 h 413171"/>
                <a:gd name="connsiteX1" fmla="*/ 0 w 413480"/>
                <a:gd name="connsiteY1" fmla="*/ 0 h 41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480" h="413171">
                  <a:moveTo>
                    <a:pt x="413480" y="413171"/>
                  </a:moveTo>
                  <a:lnTo>
                    <a:pt x="0" y="0"/>
                  </a:lnTo>
                </a:path>
              </a:pathLst>
            </a:custGeom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 276">
              <a:extLst>
                <a:ext uri="{FF2B5EF4-FFF2-40B4-BE49-F238E27FC236}">
                  <a16:creationId xmlns:a16="http://schemas.microsoft.com/office/drawing/2014/main" id="{BCF62286-AC9E-4DAD-827D-7D7667414C33}"/>
                </a:ext>
              </a:extLst>
            </p:cNvPr>
            <p:cNvSpPr/>
            <p:nvPr/>
          </p:nvSpPr>
          <p:spPr>
            <a:xfrm rot="16200000" flipH="1">
              <a:off x="6139787" y="2329504"/>
              <a:ext cx="263258" cy="284763"/>
            </a:xfrm>
            <a:custGeom>
              <a:avLst/>
              <a:gdLst>
                <a:gd name="connsiteX0" fmla="*/ 0 w 413480"/>
                <a:gd name="connsiteY0" fmla="*/ -46 h 413076"/>
                <a:gd name="connsiteX1" fmla="*/ 413480 w 413480"/>
                <a:gd name="connsiteY1" fmla="*/ -46 h 413076"/>
                <a:gd name="connsiteX2" fmla="*/ 413480 w 413480"/>
                <a:gd name="connsiteY2" fmla="*/ 413030 h 413076"/>
                <a:gd name="connsiteX3" fmla="*/ 0 w 413480"/>
                <a:gd name="connsiteY3" fmla="*/ 413030 h 4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480" h="413076">
                  <a:moveTo>
                    <a:pt x="0" y="-46"/>
                  </a:moveTo>
                  <a:lnTo>
                    <a:pt x="413480" y="-46"/>
                  </a:lnTo>
                  <a:lnTo>
                    <a:pt x="413480" y="413030"/>
                  </a:lnTo>
                  <a:lnTo>
                    <a:pt x="0" y="413030"/>
                  </a:lnTo>
                  <a:close/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 277">
              <a:extLst>
                <a:ext uri="{FF2B5EF4-FFF2-40B4-BE49-F238E27FC236}">
                  <a16:creationId xmlns:a16="http://schemas.microsoft.com/office/drawing/2014/main" id="{E7B9C96A-212F-49ED-B656-701AC99F747E}"/>
                </a:ext>
              </a:extLst>
            </p:cNvPr>
            <p:cNvSpPr/>
            <p:nvPr/>
          </p:nvSpPr>
          <p:spPr>
            <a:xfrm flipH="1">
              <a:off x="6128894" y="2340325"/>
              <a:ext cx="285042" cy="263061"/>
            </a:xfrm>
            <a:custGeom>
              <a:avLst/>
              <a:gdLst>
                <a:gd name="connsiteX0" fmla="*/ 413480 w 413480"/>
                <a:gd name="connsiteY0" fmla="*/ 0 h 413171"/>
                <a:gd name="connsiteX1" fmla="*/ 0 w 413480"/>
                <a:gd name="connsiteY1" fmla="*/ 413171 h 41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480" h="413171">
                  <a:moveTo>
                    <a:pt x="413480" y="0"/>
                  </a:moveTo>
                  <a:lnTo>
                    <a:pt x="0" y="413171"/>
                  </a:lnTo>
                </a:path>
              </a:pathLst>
            </a:custGeom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 278">
              <a:extLst>
                <a:ext uri="{FF2B5EF4-FFF2-40B4-BE49-F238E27FC236}">
                  <a16:creationId xmlns:a16="http://schemas.microsoft.com/office/drawing/2014/main" id="{2793B8F7-88AF-446A-9488-C1D60072B8E3}"/>
                </a:ext>
              </a:extLst>
            </p:cNvPr>
            <p:cNvSpPr/>
            <p:nvPr/>
          </p:nvSpPr>
          <p:spPr>
            <a:xfrm flipH="1">
              <a:off x="5843852" y="2340325"/>
              <a:ext cx="285042" cy="263061"/>
            </a:xfrm>
            <a:custGeom>
              <a:avLst/>
              <a:gdLst>
                <a:gd name="connsiteX0" fmla="*/ 413480 w 413480"/>
                <a:gd name="connsiteY0" fmla="*/ 413171 h 413171"/>
                <a:gd name="connsiteX1" fmla="*/ 0 w 413480"/>
                <a:gd name="connsiteY1" fmla="*/ 0 h 41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480" h="413171">
                  <a:moveTo>
                    <a:pt x="413480" y="413171"/>
                  </a:moveTo>
                  <a:lnTo>
                    <a:pt x="0" y="0"/>
                  </a:lnTo>
                </a:path>
              </a:pathLst>
            </a:custGeom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 279">
              <a:extLst>
                <a:ext uri="{FF2B5EF4-FFF2-40B4-BE49-F238E27FC236}">
                  <a16:creationId xmlns:a16="http://schemas.microsoft.com/office/drawing/2014/main" id="{A09CDC54-6809-40FE-A1BB-6F12AFE3ED93}"/>
                </a:ext>
              </a:extLst>
            </p:cNvPr>
            <p:cNvSpPr/>
            <p:nvPr/>
          </p:nvSpPr>
          <p:spPr>
            <a:xfrm rot="16200000" flipH="1">
              <a:off x="5854744" y="2329444"/>
              <a:ext cx="263258" cy="284763"/>
            </a:xfrm>
            <a:custGeom>
              <a:avLst/>
              <a:gdLst>
                <a:gd name="connsiteX0" fmla="*/ 0 w 413480"/>
                <a:gd name="connsiteY0" fmla="*/ -46 h 413076"/>
                <a:gd name="connsiteX1" fmla="*/ 413480 w 413480"/>
                <a:gd name="connsiteY1" fmla="*/ -46 h 413076"/>
                <a:gd name="connsiteX2" fmla="*/ 413480 w 413480"/>
                <a:gd name="connsiteY2" fmla="*/ 413030 h 413076"/>
                <a:gd name="connsiteX3" fmla="*/ 0 w 413480"/>
                <a:gd name="connsiteY3" fmla="*/ 413030 h 4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480" h="413076">
                  <a:moveTo>
                    <a:pt x="0" y="-46"/>
                  </a:moveTo>
                  <a:lnTo>
                    <a:pt x="413480" y="-46"/>
                  </a:lnTo>
                  <a:lnTo>
                    <a:pt x="413480" y="413030"/>
                  </a:lnTo>
                  <a:lnTo>
                    <a:pt x="0" y="413030"/>
                  </a:lnTo>
                  <a:close/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 280">
              <a:extLst>
                <a:ext uri="{FF2B5EF4-FFF2-40B4-BE49-F238E27FC236}">
                  <a16:creationId xmlns:a16="http://schemas.microsoft.com/office/drawing/2014/main" id="{D1C46296-28AB-4CC8-9243-67D2E7526147}"/>
                </a:ext>
              </a:extLst>
            </p:cNvPr>
            <p:cNvSpPr/>
            <p:nvPr/>
          </p:nvSpPr>
          <p:spPr>
            <a:xfrm flipH="1">
              <a:off x="5843852" y="2340325"/>
              <a:ext cx="285042" cy="263061"/>
            </a:xfrm>
            <a:custGeom>
              <a:avLst/>
              <a:gdLst>
                <a:gd name="connsiteX0" fmla="*/ 413480 w 413480"/>
                <a:gd name="connsiteY0" fmla="*/ 0 h 413171"/>
                <a:gd name="connsiteX1" fmla="*/ 0 w 413480"/>
                <a:gd name="connsiteY1" fmla="*/ 413171 h 41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480" h="413171">
                  <a:moveTo>
                    <a:pt x="413480" y="0"/>
                  </a:moveTo>
                  <a:lnTo>
                    <a:pt x="0" y="413171"/>
                  </a:lnTo>
                </a:path>
              </a:pathLst>
            </a:custGeom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 281">
              <a:extLst>
                <a:ext uri="{FF2B5EF4-FFF2-40B4-BE49-F238E27FC236}">
                  <a16:creationId xmlns:a16="http://schemas.microsoft.com/office/drawing/2014/main" id="{2AE23B0C-163A-470C-8C61-4B2AD5FF2AC0}"/>
                </a:ext>
              </a:extLst>
            </p:cNvPr>
            <p:cNvSpPr/>
            <p:nvPr/>
          </p:nvSpPr>
          <p:spPr>
            <a:xfrm flipH="1">
              <a:off x="5557430" y="2340325"/>
              <a:ext cx="285042" cy="263061"/>
            </a:xfrm>
            <a:custGeom>
              <a:avLst/>
              <a:gdLst>
                <a:gd name="connsiteX0" fmla="*/ 413480 w 413480"/>
                <a:gd name="connsiteY0" fmla="*/ 413171 h 413171"/>
                <a:gd name="connsiteX1" fmla="*/ 0 w 413480"/>
                <a:gd name="connsiteY1" fmla="*/ 0 h 41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480" h="413171">
                  <a:moveTo>
                    <a:pt x="413480" y="413171"/>
                  </a:moveTo>
                  <a:lnTo>
                    <a:pt x="0" y="0"/>
                  </a:lnTo>
                </a:path>
              </a:pathLst>
            </a:custGeom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 282">
              <a:extLst>
                <a:ext uri="{FF2B5EF4-FFF2-40B4-BE49-F238E27FC236}">
                  <a16:creationId xmlns:a16="http://schemas.microsoft.com/office/drawing/2014/main" id="{C3DE9860-5BC6-40F3-9390-214792DCBCB1}"/>
                </a:ext>
              </a:extLst>
            </p:cNvPr>
            <p:cNvSpPr/>
            <p:nvPr/>
          </p:nvSpPr>
          <p:spPr>
            <a:xfrm rot="16200000" flipH="1">
              <a:off x="5568323" y="2329444"/>
              <a:ext cx="263258" cy="284763"/>
            </a:xfrm>
            <a:custGeom>
              <a:avLst/>
              <a:gdLst>
                <a:gd name="connsiteX0" fmla="*/ 0 w 413480"/>
                <a:gd name="connsiteY0" fmla="*/ -46 h 413076"/>
                <a:gd name="connsiteX1" fmla="*/ 413480 w 413480"/>
                <a:gd name="connsiteY1" fmla="*/ -46 h 413076"/>
                <a:gd name="connsiteX2" fmla="*/ 413480 w 413480"/>
                <a:gd name="connsiteY2" fmla="*/ 413030 h 413076"/>
                <a:gd name="connsiteX3" fmla="*/ 0 w 413480"/>
                <a:gd name="connsiteY3" fmla="*/ 413030 h 4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480" h="413076">
                  <a:moveTo>
                    <a:pt x="0" y="-46"/>
                  </a:moveTo>
                  <a:lnTo>
                    <a:pt x="413480" y="-46"/>
                  </a:lnTo>
                  <a:lnTo>
                    <a:pt x="413480" y="413030"/>
                  </a:lnTo>
                  <a:lnTo>
                    <a:pt x="0" y="413030"/>
                  </a:lnTo>
                  <a:close/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 283">
              <a:extLst>
                <a:ext uri="{FF2B5EF4-FFF2-40B4-BE49-F238E27FC236}">
                  <a16:creationId xmlns:a16="http://schemas.microsoft.com/office/drawing/2014/main" id="{C93AFAEE-95C2-4CA7-8D9A-FFC89FE2AF62}"/>
                </a:ext>
              </a:extLst>
            </p:cNvPr>
            <p:cNvSpPr/>
            <p:nvPr/>
          </p:nvSpPr>
          <p:spPr>
            <a:xfrm flipH="1">
              <a:off x="5557430" y="2340325"/>
              <a:ext cx="285042" cy="263061"/>
            </a:xfrm>
            <a:custGeom>
              <a:avLst/>
              <a:gdLst>
                <a:gd name="connsiteX0" fmla="*/ 413480 w 413480"/>
                <a:gd name="connsiteY0" fmla="*/ 0 h 413171"/>
                <a:gd name="connsiteX1" fmla="*/ 0 w 413480"/>
                <a:gd name="connsiteY1" fmla="*/ 413171 h 41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480" h="413171">
                  <a:moveTo>
                    <a:pt x="413480" y="0"/>
                  </a:moveTo>
                  <a:lnTo>
                    <a:pt x="0" y="413171"/>
                  </a:lnTo>
                </a:path>
              </a:pathLst>
            </a:custGeom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 284">
              <a:extLst>
                <a:ext uri="{FF2B5EF4-FFF2-40B4-BE49-F238E27FC236}">
                  <a16:creationId xmlns:a16="http://schemas.microsoft.com/office/drawing/2014/main" id="{207D9E9F-6ABF-45A5-A7C0-AF89064E27B1}"/>
                </a:ext>
              </a:extLst>
            </p:cNvPr>
            <p:cNvSpPr/>
            <p:nvPr/>
          </p:nvSpPr>
          <p:spPr>
            <a:xfrm flipH="1">
              <a:off x="5272389" y="2340325"/>
              <a:ext cx="285042" cy="263061"/>
            </a:xfrm>
            <a:custGeom>
              <a:avLst/>
              <a:gdLst>
                <a:gd name="connsiteX0" fmla="*/ 413480 w 413480"/>
                <a:gd name="connsiteY0" fmla="*/ 413171 h 413171"/>
                <a:gd name="connsiteX1" fmla="*/ 0 w 413480"/>
                <a:gd name="connsiteY1" fmla="*/ 0 h 41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480" h="413171">
                  <a:moveTo>
                    <a:pt x="413480" y="413171"/>
                  </a:moveTo>
                  <a:lnTo>
                    <a:pt x="0" y="0"/>
                  </a:lnTo>
                </a:path>
              </a:pathLst>
            </a:custGeom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 329">
              <a:extLst>
                <a:ext uri="{FF2B5EF4-FFF2-40B4-BE49-F238E27FC236}">
                  <a16:creationId xmlns:a16="http://schemas.microsoft.com/office/drawing/2014/main" id="{B07737E2-597A-4B17-B472-9BC0365ADFF7}"/>
                </a:ext>
              </a:extLst>
            </p:cNvPr>
            <p:cNvSpPr/>
            <p:nvPr/>
          </p:nvSpPr>
          <p:spPr>
            <a:xfrm flipH="1">
              <a:off x="5266544" y="2340325"/>
              <a:ext cx="6566" cy="272270"/>
            </a:xfrm>
            <a:custGeom>
              <a:avLst/>
              <a:gdLst>
                <a:gd name="connsiteX0" fmla="*/ 0 w 9525"/>
                <a:gd name="connsiteY0" fmla="*/ 0 h 427635"/>
                <a:gd name="connsiteX1" fmla="*/ 0 w 9525"/>
                <a:gd name="connsiteY1" fmla="*/ 427635 h 4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27635">
                  <a:moveTo>
                    <a:pt x="0" y="0"/>
                  </a:moveTo>
                  <a:lnTo>
                    <a:pt x="0" y="427635"/>
                  </a:lnTo>
                </a:path>
              </a:pathLst>
            </a:custGeom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 248">
              <a:extLst>
                <a:ext uri="{FF2B5EF4-FFF2-40B4-BE49-F238E27FC236}">
                  <a16:creationId xmlns:a16="http://schemas.microsoft.com/office/drawing/2014/main" id="{502749D4-3237-4F6B-A079-AEA3A5AD03FC}"/>
                </a:ext>
              </a:extLst>
            </p:cNvPr>
            <p:cNvSpPr/>
            <p:nvPr/>
          </p:nvSpPr>
          <p:spPr>
            <a:xfrm flipH="1">
              <a:off x="5049128" y="3161610"/>
              <a:ext cx="144458" cy="242341"/>
            </a:xfrm>
            <a:custGeom>
              <a:avLst/>
              <a:gdLst>
                <a:gd name="connsiteX0" fmla="*/ 0 w 209550"/>
                <a:gd name="connsiteY0" fmla="*/ 275909 h 380627"/>
                <a:gd name="connsiteX1" fmla="*/ 104775 w 209550"/>
                <a:gd name="connsiteY1" fmla="*/ 380582 h 380627"/>
                <a:gd name="connsiteX2" fmla="*/ 209550 w 209550"/>
                <a:gd name="connsiteY2" fmla="*/ 275909 h 380627"/>
                <a:gd name="connsiteX3" fmla="*/ 104775 w 209550"/>
                <a:gd name="connsiteY3" fmla="*/ 171237 h 380627"/>
                <a:gd name="connsiteX4" fmla="*/ 104775 w 209550"/>
                <a:gd name="connsiteY4" fmla="*/ -46 h 38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380627">
                  <a:moveTo>
                    <a:pt x="0" y="275909"/>
                  </a:moveTo>
                  <a:cubicBezTo>
                    <a:pt x="0" y="333717"/>
                    <a:pt x="46911" y="380582"/>
                    <a:pt x="104775" y="380582"/>
                  </a:cubicBezTo>
                  <a:cubicBezTo>
                    <a:pt x="162639" y="380582"/>
                    <a:pt x="209550" y="333717"/>
                    <a:pt x="209550" y="275909"/>
                  </a:cubicBezTo>
                  <a:cubicBezTo>
                    <a:pt x="209550" y="218101"/>
                    <a:pt x="162639" y="171237"/>
                    <a:pt x="104775" y="171237"/>
                  </a:cubicBezTo>
                  <a:lnTo>
                    <a:pt x="104775" y="-46"/>
                  </a:lnTo>
                </a:path>
              </a:pathLst>
            </a:custGeom>
            <a:noFill/>
            <a:ln w="34925" cap="rnd">
              <a:solidFill>
                <a:srgbClr val="FFB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 251">
              <a:extLst>
                <a:ext uri="{FF2B5EF4-FFF2-40B4-BE49-F238E27FC236}">
                  <a16:creationId xmlns:a16="http://schemas.microsoft.com/office/drawing/2014/main" id="{600A6E2F-CDCF-442A-B3B5-3688039BD3EB}"/>
                </a:ext>
              </a:extLst>
            </p:cNvPr>
            <p:cNvSpPr/>
            <p:nvPr/>
          </p:nvSpPr>
          <p:spPr>
            <a:xfrm flipH="1">
              <a:off x="5413443" y="1865085"/>
              <a:ext cx="2281783" cy="476564"/>
            </a:xfrm>
            <a:custGeom>
              <a:avLst/>
              <a:gdLst>
                <a:gd name="connsiteX0" fmla="*/ 0 w 3309937"/>
                <a:gd name="connsiteY0" fmla="*/ 561045 h 748504"/>
                <a:gd name="connsiteX1" fmla="*/ 415862 w 3309937"/>
                <a:gd name="connsiteY1" fmla="*/ 0 h 748504"/>
                <a:gd name="connsiteX2" fmla="*/ 3309938 w 3309937"/>
                <a:gd name="connsiteY2" fmla="*/ 748504 h 748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9937" h="748504">
                  <a:moveTo>
                    <a:pt x="0" y="561045"/>
                  </a:moveTo>
                  <a:lnTo>
                    <a:pt x="415862" y="0"/>
                  </a:lnTo>
                  <a:lnTo>
                    <a:pt x="3309938" y="748504"/>
                  </a:lnTo>
                </a:path>
              </a:pathLst>
            </a:custGeom>
            <a:noFill/>
            <a:ln w="28575" cap="flat">
              <a:solidFill>
                <a:schemeClr val="tx2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 252">
              <a:extLst>
                <a:ext uri="{FF2B5EF4-FFF2-40B4-BE49-F238E27FC236}">
                  <a16:creationId xmlns:a16="http://schemas.microsoft.com/office/drawing/2014/main" id="{B1BF32B3-69A6-4EC4-8F82-42367E03942F}"/>
                </a:ext>
              </a:extLst>
            </p:cNvPr>
            <p:cNvSpPr/>
            <p:nvPr/>
          </p:nvSpPr>
          <p:spPr>
            <a:xfrm flipH="1">
              <a:off x="7553001" y="2204120"/>
              <a:ext cx="284713" cy="606095"/>
            </a:xfrm>
            <a:custGeom>
              <a:avLst/>
              <a:gdLst>
                <a:gd name="connsiteX0" fmla="*/ 0 w 413003"/>
                <a:gd name="connsiteY0" fmla="*/ 0 h 951949"/>
                <a:gd name="connsiteX1" fmla="*/ 413004 w 413003"/>
                <a:gd name="connsiteY1" fmla="*/ 0 h 951949"/>
                <a:gd name="connsiteX2" fmla="*/ 413004 w 413003"/>
                <a:gd name="connsiteY2" fmla="*/ 951950 h 951949"/>
                <a:gd name="connsiteX3" fmla="*/ 0 w 413003"/>
                <a:gd name="connsiteY3" fmla="*/ 951950 h 95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03" h="951949">
                  <a:moveTo>
                    <a:pt x="0" y="0"/>
                  </a:moveTo>
                  <a:lnTo>
                    <a:pt x="413004" y="0"/>
                  </a:lnTo>
                  <a:lnTo>
                    <a:pt x="413004" y="951950"/>
                  </a:lnTo>
                  <a:lnTo>
                    <a:pt x="0" y="951950"/>
                  </a:lnTo>
                  <a:close/>
                </a:path>
              </a:pathLst>
            </a:custGeom>
            <a:solidFill>
              <a:schemeClr val="tx2"/>
            </a:solidFill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 260">
              <a:extLst>
                <a:ext uri="{FF2B5EF4-FFF2-40B4-BE49-F238E27FC236}">
                  <a16:creationId xmlns:a16="http://schemas.microsoft.com/office/drawing/2014/main" id="{6267DDFE-DF44-44FF-931C-0821DCE78D0C}"/>
                </a:ext>
              </a:extLst>
            </p:cNvPr>
            <p:cNvSpPr/>
            <p:nvPr/>
          </p:nvSpPr>
          <p:spPr>
            <a:xfrm flipH="1">
              <a:off x="7552672" y="2341649"/>
              <a:ext cx="285042" cy="263061"/>
            </a:xfrm>
            <a:custGeom>
              <a:avLst/>
              <a:gdLst>
                <a:gd name="connsiteX0" fmla="*/ 413480 w 413480"/>
                <a:gd name="connsiteY0" fmla="*/ 413171 h 413171"/>
                <a:gd name="connsiteX1" fmla="*/ 0 w 413480"/>
                <a:gd name="connsiteY1" fmla="*/ 0 h 41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480" h="413171">
                  <a:moveTo>
                    <a:pt x="413480" y="413171"/>
                  </a:moveTo>
                  <a:lnTo>
                    <a:pt x="0" y="0"/>
                  </a:lnTo>
                </a:path>
              </a:pathLst>
            </a:custGeom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 261">
              <a:extLst>
                <a:ext uri="{FF2B5EF4-FFF2-40B4-BE49-F238E27FC236}">
                  <a16:creationId xmlns:a16="http://schemas.microsoft.com/office/drawing/2014/main" id="{7B7CB856-9769-47EA-BCB4-2EE37DBA4EF6}"/>
                </a:ext>
              </a:extLst>
            </p:cNvPr>
            <p:cNvSpPr/>
            <p:nvPr/>
          </p:nvSpPr>
          <p:spPr>
            <a:xfrm rot="16200000" flipH="1">
              <a:off x="7563564" y="2330828"/>
              <a:ext cx="263258" cy="284763"/>
            </a:xfrm>
            <a:custGeom>
              <a:avLst/>
              <a:gdLst>
                <a:gd name="connsiteX0" fmla="*/ 0 w 413480"/>
                <a:gd name="connsiteY0" fmla="*/ -46 h 413076"/>
                <a:gd name="connsiteX1" fmla="*/ 413480 w 413480"/>
                <a:gd name="connsiteY1" fmla="*/ -46 h 413076"/>
                <a:gd name="connsiteX2" fmla="*/ 413480 w 413480"/>
                <a:gd name="connsiteY2" fmla="*/ 413030 h 413076"/>
                <a:gd name="connsiteX3" fmla="*/ 0 w 413480"/>
                <a:gd name="connsiteY3" fmla="*/ 413030 h 4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480" h="413076">
                  <a:moveTo>
                    <a:pt x="0" y="-46"/>
                  </a:moveTo>
                  <a:lnTo>
                    <a:pt x="413480" y="-46"/>
                  </a:lnTo>
                  <a:lnTo>
                    <a:pt x="413480" y="413030"/>
                  </a:lnTo>
                  <a:lnTo>
                    <a:pt x="0" y="413030"/>
                  </a:lnTo>
                  <a:close/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 262">
              <a:extLst>
                <a:ext uri="{FF2B5EF4-FFF2-40B4-BE49-F238E27FC236}">
                  <a16:creationId xmlns:a16="http://schemas.microsoft.com/office/drawing/2014/main" id="{9B5FE459-524B-4024-B429-36612F8EE1AE}"/>
                </a:ext>
              </a:extLst>
            </p:cNvPr>
            <p:cNvSpPr/>
            <p:nvPr/>
          </p:nvSpPr>
          <p:spPr>
            <a:xfrm flipH="1">
              <a:off x="7552672" y="2341649"/>
              <a:ext cx="285042" cy="263061"/>
            </a:xfrm>
            <a:custGeom>
              <a:avLst/>
              <a:gdLst>
                <a:gd name="connsiteX0" fmla="*/ 413480 w 413480"/>
                <a:gd name="connsiteY0" fmla="*/ 0 h 413171"/>
                <a:gd name="connsiteX1" fmla="*/ 0 w 413480"/>
                <a:gd name="connsiteY1" fmla="*/ 413171 h 41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480" h="413171">
                  <a:moveTo>
                    <a:pt x="413480" y="0"/>
                  </a:moveTo>
                  <a:lnTo>
                    <a:pt x="0" y="413171"/>
                  </a:lnTo>
                </a:path>
              </a:pathLst>
            </a:custGeom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 263">
              <a:extLst>
                <a:ext uri="{FF2B5EF4-FFF2-40B4-BE49-F238E27FC236}">
                  <a16:creationId xmlns:a16="http://schemas.microsoft.com/office/drawing/2014/main" id="{0CD6F424-E70A-4D7C-B6A2-0FE5FDC391DB}"/>
                </a:ext>
              </a:extLst>
            </p:cNvPr>
            <p:cNvSpPr/>
            <p:nvPr/>
          </p:nvSpPr>
          <p:spPr>
            <a:xfrm flipH="1">
              <a:off x="7267630" y="2341649"/>
              <a:ext cx="285042" cy="263061"/>
            </a:xfrm>
            <a:custGeom>
              <a:avLst/>
              <a:gdLst>
                <a:gd name="connsiteX0" fmla="*/ 413480 w 413480"/>
                <a:gd name="connsiteY0" fmla="*/ 413171 h 413171"/>
                <a:gd name="connsiteX1" fmla="*/ 0 w 413480"/>
                <a:gd name="connsiteY1" fmla="*/ 0 h 41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480" h="413171">
                  <a:moveTo>
                    <a:pt x="413480" y="413171"/>
                  </a:moveTo>
                  <a:lnTo>
                    <a:pt x="0" y="0"/>
                  </a:lnTo>
                </a:path>
              </a:pathLst>
            </a:custGeom>
            <a:ln w="28575" cap="flat">
              <a:solidFill>
                <a:srgbClr val="E097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 264">
              <a:extLst>
                <a:ext uri="{FF2B5EF4-FFF2-40B4-BE49-F238E27FC236}">
                  <a16:creationId xmlns:a16="http://schemas.microsoft.com/office/drawing/2014/main" id="{D45D78A9-A13C-4DBF-9B5C-37BBB9EB52E0}"/>
                </a:ext>
              </a:extLst>
            </p:cNvPr>
            <p:cNvSpPr/>
            <p:nvPr/>
          </p:nvSpPr>
          <p:spPr>
            <a:xfrm rot="16200000" flipH="1">
              <a:off x="7278522" y="2330828"/>
              <a:ext cx="263258" cy="284763"/>
            </a:xfrm>
            <a:custGeom>
              <a:avLst/>
              <a:gdLst>
                <a:gd name="connsiteX0" fmla="*/ 0 w 413480"/>
                <a:gd name="connsiteY0" fmla="*/ -46 h 413076"/>
                <a:gd name="connsiteX1" fmla="*/ 413480 w 413480"/>
                <a:gd name="connsiteY1" fmla="*/ -46 h 413076"/>
                <a:gd name="connsiteX2" fmla="*/ 413480 w 413480"/>
                <a:gd name="connsiteY2" fmla="*/ 413030 h 413076"/>
                <a:gd name="connsiteX3" fmla="*/ 0 w 413480"/>
                <a:gd name="connsiteY3" fmla="*/ 413030 h 4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480" h="413076">
                  <a:moveTo>
                    <a:pt x="0" y="-46"/>
                  </a:moveTo>
                  <a:lnTo>
                    <a:pt x="413480" y="-46"/>
                  </a:lnTo>
                  <a:lnTo>
                    <a:pt x="413480" y="413030"/>
                  </a:lnTo>
                  <a:lnTo>
                    <a:pt x="0" y="413030"/>
                  </a:lnTo>
                  <a:close/>
                </a:path>
              </a:pathLst>
            </a:custGeom>
            <a:noFill/>
            <a:ln w="28575" cap="flat">
              <a:solidFill>
                <a:srgbClr val="FFB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 265">
              <a:extLst>
                <a:ext uri="{FF2B5EF4-FFF2-40B4-BE49-F238E27FC236}">
                  <a16:creationId xmlns:a16="http://schemas.microsoft.com/office/drawing/2014/main" id="{4D37AB1E-5B96-469D-AE6D-EA548D0FA735}"/>
                </a:ext>
              </a:extLst>
            </p:cNvPr>
            <p:cNvSpPr/>
            <p:nvPr/>
          </p:nvSpPr>
          <p:spPr>
            <a:xfrm flipH="1">
              <a:off x="7267630" y="2341649"/>
              <a:ext cx="285042" cy="263061"/>
            </a:xfrm>
            <a:custGeom>
              <a:avLst/>
              <a:gdLst>
                <a:gd name="connsiteX0" fmla="*/ 413480 w 413480"/>
                <a:gd name="connsiteY0" fmla="*/ 0 h 413171"/>
                <a:gd name="connsiteX1" fmla="*/ 0 w 413480"/>
                <a:gd name="connsiteY1" fmla="*/ 413171 h 41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480" h="413171">
                  <a:moveTo>
                    <a:pt x="413480" y="0"/>
                  </a:moveTo>
                  <a:lnTo>
                    <a:pt x="0" y="413171"/>
                  </a:lnTo>
                </a:path>
              </a:pathLst>
            </a:custGeom>
            <a:ln w="28575" cap="flat">
              <a:solidFill>
                <a:srgbClr val="FFB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 266">
              <a:extLst>
                <a:ext uri="{FF2B5EF4-FFF2-40B4-BE49-F238E27FC236}">
                  <a16:creationId xmlns:a16="http://schemas.microsoft.com/office/drawing/2014/main" id="{E4A84E7D-7B61-4F1A-83E3-D1664BD7464F}"/>
                </a:ext>
              </a:extLst>
            </p:cNvPr>
            <p:cNvSpPr/>
            <p:nvPr/>
          </p:nvSpPr>
          <p:spPr>
            <a:xfrm flipH="1">
              <a:off x="6982588" y="2341649"/>
              <a:ext cx="285042" cy="263061"/>
            </a:xfrm>
            <a:custGeom>
              <a:avLst/>
              <a:gdLst>
                <a:gd name="connsiteX0" fmla="*/ 413480 w 413480"/>
                <a:gd name="connsiteY0" fmla="*/ 413171 h 413171"/>
                <a:gd name="connsiteX1" fmla="*/ 0 w 413480"/>
                <a:gd name="connsiteY1" fmla="*/ 0 h 41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480" h="413171">
                  <a:moveTo>
                    <a:pt x="413480" y="413171"/>
                  </a:moveTo>
                  <a:lnTo>
                    <a:pt x="0" y="0"/>
                  </a:lnTo>
                </a:path>
              </a:pathLst>
            </a:custGeom>
            <a:ln w="28575" cap="flat">
              <a:solidFill>
                <a:srgbClr val="E097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 267">
              <a:extLst>
                <a:ext uri="{FF2B5EF4-FFF2-40B4-BE49-F238E27FC236}">
                  <a16:creationId xmlns:a16="http://schemas.microsoft.com/office/drawing/2014/main" id="{5BF348EC-0F01-465F-9737-A73F4ADCE638}"/>
                </a:ext>
              </a:extLst>
            </p:cNvPr>
            <p:cNvSpPr/>
            <p:nvPr/>
          </p:nvSpPr>
          <p:spPr>
            <a:xfrm rot="16200000" flipH="1">
              <a:off x="6993480" y="2330828"/>
              <a:ext cx="263258" cy="284763"/>
            </a:xfrm>
            <a:custGeom>
              <a:avLst/>
              <a:gdLst>
                <a:gd name="connsiteX0" fmla="*/ 0 w 413480"/>
                <a:gd name="connsiteY0" fmla="*/ -46 h 413076"/>
                <a:gd name="connsiteX1" fmla="*/ 413480 w 413480"/>
                <a:gd name="connsiteY1" fmla="*/ -46 h 413076"/>
                <a:gd name="connsiteX2" fmla="*/ 413480 w 413480"/>
                <a:gd name="connsiteY2" fmla="*/ 413030 h 413076"/>
                <a:gd name="connsiteX3" fmla="*/ 0 w 413480"/>
                <a:gd name="connsiteY3" fmla="*/ 413030 h 4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480" h="413076">
                  <a:moveTo>
                    <a:pt x="0" y="-46"/>
                  </a:moveTo>
                  <a:lnTo>
                    <a:pt x="413480" y="-46"/>
                  </a:lnTo>
                  <a:lnTo>
                    <a:pt x="413480" y="413030"/>
                  </a:lnTo>
                  <a:lnTo>
                    <a:pt x="0" y="413030"/>
                  </a:lnTo>
                  <a:close/>
                </a:path>
              </a:pathLst>
            </a:custGeom>
            <a:noFill/>
            <a:ln w="28575" cap="flat">
              <a:solidFill>
                <a:srgbClr val="FFB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 268">
              <a:extLst>
                <a:ext uri="{FF2B5EF4-FFF2-40B4-BE49-F238E27FC236}">
                  <a16:creationId xmlns:a16="http://schemas.microsoft.com/office/drawing/2014/main" id="{D4556165-F6F8-491A-9896-7148E1260237}"/>
                </a:ext>
              </a:extLst>
            </p:cNvPr>
            <p:cNvSpPr/>
            <p:nvPr/>
          </p:nvSpPr>
          <p:spPr>
            <a:xfrm flipH="1">
              <a:off x="6982588" y="2341649"/>
              <a:ext cx="285042" cy="263061"/>
            </a:xfrm>
            <a:custGeom>
              <a:avLst/>
              <a:gdLst>
                <a:gd name="connsiteX0" fmla="*/ 413480 w 413480"/>
                <a:gd name="connsiteY0" fmla="*/ 0 h 413171"/>
                <a:gd name="connsiteX1" fmla="*/ 0 w 413480"/>
                <a:gd name="connsiteY1" fmla="*/ 413171 h 41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480" h="413171">
                  <a:moveTo>
                    <a:pt x="413480" y="0"/>
                  </a:moveTo>
                  <a:lnTo>
                    <a:pt x="0" y="413171"/>
                  </a:lnTo>
                </a:path>
              </a:pathLst>
            </a:custGeom>
            <a:ln w="28575" cap="flat">
              <a:solidFill>
                <a:srgbClr val="FFB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 287">
              <a:extLst>
                <a:ext uri="{FF2B5EF4-FFF2-40B4-BE49-F238E27FC236}">
                  <a16:creationId xmlns:a16="http://schemas.microsoft.com/office/drawing/2014/main" id="{EC96A046-D54D-4B95-87A5-8174325B07D7}"/>
                </a:ext>
              </a:extLst>
            </p:cNvPr>
            <p:cNvSpPr/>
            <p:nvPr/>
          </p:nvSpPr>
          <p:spPr>
            <a:xfrm flipH="1">
              <a:off x="7458446" y="5497719"/>
              <a:ext cx="285042" cy="263001"/>
            </a:xfrm>
            <a:custGeom>
              <a:avLst/>
              <a:gdLst>
                <a:gd name="connsiteX0" fmla="*/ 413480 w 413480"/>
                <a:gd name="connsiteY0" fmla="*/ 0 h 413076"/>
                <a:gd name="connsiteX1" fmla="*/ 0 w 413480"/>
                <a:gd name="connsiteY1" fmla="*/ 413076 h 4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480" h="413076">
                  <a:moveTo>
                    <a:pt x="413480" y="0"/>
                  </a:moveTo>
                  <a:lnTo>
                    <a:pt x="0" y="413076"/>
                  </a:lnTo>
                </a:path>
              </a:pathLst>
            </a:custGeom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 288">
              <a:extLst>
                <a:ext uri="{FF2B5EF4-FFF2-40B4-BE49-F238E27FC236}">
                  <a16:creationId xmlns:a16="http://schemas.microsoft.com/office/drawing/2014/main" id="{3D97F949-C004-468F-822B-88278F1F1C95}"/>
                </a:ext>
              </a:extLst>
            </p:cNvPr>
            <p:cNvSpPr/>
            <p:nvPr/>
          </p:nvSpPr>
          <p:spPr>
            <a:xfrm flipH="1">
              <a:off x="7458446" y="5497719"/>
              <a:ext cx="285042" cy="263001"/>
            </a:xfrm>
            <a:custGeom>
              <a:avLst/>
              <a:gdLst>
                <a:gd name="connsiteX0" fmla="*/ 0 w 413480"/>
                <a:gd name="connsiteY0" fmla="*/ 0 h 413076"/>
                <a:gd name="connsiteX1" fmla="*/ 413480 w 413480"/>
                <a:gd name="connsiteY1" fmla="*/ 0 h 413076"/>
                <a:gd name="connsiteX2" fmla="*/ 413480 w 413480"/>
                <a:gd name="connsiteY2" fmla="*/ 413076 h 413076"/>
                <a:gd name="connsiteX3" fmla="*/ 0 w 413480"/>
                <a:gd name="connsiteY3" fmla="*/ 413076 h 4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480" h="413076">
                  <a:moveTo>
                    <a:pt x="0" y="0"/>
                  </a:moveTo>
                  <a:lnTo>
                    <a:pt x="413480" y="0"/>
                  </a:lnTo>
                  <a:lnTo>
                    <a:pt x="413480" y="413076"/>
                  </a:lnTo>
                  <a:lnTo>
                    <a:pt x="0" y="413076"/>
                  </a:lnTo>
                  <a:close/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 289">
              <a:extLst>
                <a:ext uri="{FF2B5EF4-FFF2-40B4-BE49-F238E27FC236}">
                  <a16:creationId xmlns:a16="http://schemas.microsoft.com/office/drawing/2014/main" id="{BD47F07A-93A6-4640-81CD-614AB758160C}"/>
                </a:ext>
              </a:extLst>
            </p:cNvPr>
            <p:cNvSpPr/>
            <p:nvPr/>
          </p:nvSpPr>
          <p:spPr>
            <a:xfrm flipH="1">
              <a:off x="7458446" y="5497719"/>
              <a:ext cx="285042" cy="263001"/>
            </a:xfrm>
            <a:custGeom>
              <a:avLst/>
              <a:gdLst>
                <a:gd name="connsiteX0" fmla="*/ 0 w 413480"/>
                <a:gd name="connsiteY0" fmla="*/ 0 h 413076"/>
                <a:gd name="connsiteX1" fmla="*/ 413480 w 413480"/>
                <a:gd name="connsiteY1" fmla="*/ 413076 h 4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480" h="413076">
                  <a:moveTo>
                    <a:pt x="0" y="0"/>
                  </a:moveTo>
                  <a:lnTo>
                    <a:pt x="413480" y="413076"/>
                  </a:lnTo>
                </a:path>
              </a:pathLst>
            </a:custGeom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 290">
              <a:extLst>
                <a:ext uri="{FF2B5EF4-FFF2-40B4-BE49-F238E27FC236}">
                  <a16:creationId xmlns:a16="http://schemas.microsoft.com/office/drawing/2014/main" id="{31D0BB60-AC6F-4ED7-8112-808127E82FA5}"/>
                </a:ext>
              </a:extLst>
            </p:cNvPr>
            <p:cNvSpPr/>
            <p:nvPr/>
          </p:nvSpPr>
          <p:spPr>
            <a:xfrm flipH="1">
              <a:off x="7458446" y="5234718"/>
              <a:ext cx="285042" cy="263001"/>
            </a:xfrm>
            <a:custGeom>
              <a:avLst/>
              <a:gdLst>
                <a:gd name="connsiteX0" fmla="*/ 413480 w 413480"/>
                <a:gd name="connsiteY0" fmla="*/ 0 h 413076"/>
                <a:gd name="connsiteX1" fmla="*/ 0 w 413480"/>
                <a:gd name="connsiteY1" fmla="*/ 413076 h 4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480" h="413076">
                  <a:moveTo>
                    <a:pt x="413480" y="0"/>
                  </a:moveTo>
                  <a:lnTo>
                    <a:pt x="0" y="413076"/>
                  </a:lnTo>
                </a:path>
              </a:pathLst>
            </a:custGeom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 291">
              <a:extLst>
                <a:ext uri="{FF2B5EF4-FFF2-40B4-BE49-F238E27FC236}">
                  <a16:creationId xmlns:a16="http://schemas.microsoft.com/office/drawing/2014/main" id="{AC6E4BBF-04AA-46E3-A6F5-3C1461BDAF13}"/>
                </a:ext>
              </a:extLst>
            </p:cNvPr>
            <p:cNvSpPr/>
            <p:nvPr/>
          </p:nvSpPr>
          <p:spPr>
            <a:xfrm flipH="1">
              <a:off x="7458446" y="5234718"/>
              <a:ext cx="285042" cy="263001"/>
            </a:xfrm>
            <a:custGeom>
              <a:avLst/>
              <a:gdLst>
                <a:gd name="connsiteX0" fmla="*/ 0 w 413480"/>
                <a:gd name="connsiteY0" fmla="*/ 0 h 413076"/>
                <a:gd name="connsiteX1" fmla="*/ 413480 w 413480"/>
                <a:gd name="connsiteY1" fmla="*/ 0 h 413076"/>
                <a:gd name="connsiteX2" fmla="*/ 413480 w 413480"/>
                <a:gd name="connsiteY2" fmla="*/ 413076 h 413076"/>
                <a:gd name="connsiteX3" fmla="*/ 0 w 413480"/>
                <a:gd name="connsiteY3" fmla="*/ 413076 h 4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480" h="413076">
                  <a:moveTo>
                    <a:pt x="0" y="0"/>
                  </a:moveTo>
                  <a:lnTo>
                    <a:pt x="413480" y="0"/>
                  </a:lnTo>
                  <a:lnTo>
                    <a:pt x="413480" y="413076"/>
                  </a:lnTo>
                  <a:lnTo>
                    <a:pt x="0" y="413076"/>
                  </a:lnTo>
                  <a:close/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 292">
              <a:extLst>
                <a:ext uri="{FF2B5EF4-FFF2-40B4-BE49-F238E27FC236}">
                  <a16:creationId xmlns:a16="http://schemas.microsoft.com/office/drawing/2014/main" id="{88D9459F-D566-4FCA-9523-DCBE185BBED8}"/>
                </a:ext>
              </a:extLst>
            </p:cNvPr>
            <p:cNvSpPr/>
            <p:nvPr/>
          </p:nvSpPr>
          <p:spPr>
            <a:xfrm flipH="1">
              <a:off x="7458446" y="5234718"/>
              <a:ext cx="285042" cy="263001"/>
            </a:xfrm>
            <a:custGeom>
              <a:avLst/>
              <a:gdLst>
                <a:gd name="connsiteX0" fmla="*/ 0 w 413480"/>
                <a:gd name="connsiteY0" fmla="*/ 0 h 413076"/>
                <a:gd name="connsiteX1" fmla="*/ 413480 w 413480"/>
                <a:gd name="connsiteY1" fmla="*/ 413076 h 4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480" h="413076">
                  <a:moveTo>
                    <a:pt x="0" y="0"/>
                  </a:moveTo>
                  <a:lnTo>
                    <a:pt x="413480" y="413076"/>
                  </a:lnTo>
                </a:path>
              </a:pathLst>
            </a:custGeom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 293">
              <a:extLst>
                <a:ext uri="{FF2B5EF4-FFF2-40B4-BE49-F238E27FC236}">
                  <a16:creationId xmlns:a16="http://schemas.microsoft.com/office/drawing/2014/main" id="{70D93788-BC77-4292-B479-7CF213F1DCA5}"/>
                </a:ext>
              </a:extLst>
            </p:cNvPr>
            <p:cNvSpPr/>
            <p:nvPr/>
          </p:nvSpPr>
          <p:spPr>
            <a:xfrm flipH="1">
              <a:off x="7458446" y="4971718"/>
              <a:ext cx="285042" cy="263001"/>
            </a:xfrm>
            <a:custGeom>
              <a:avLst/>
              <a:gdLst>
                <a:gd name="connsiteX0" fmla="*/ 413480 w 413480"/>
                <a:gd name="connsiteY0" fmla="*/ 0 h 413076"/>
                <a:gd name="connsiteX1" fmla="*/ 0 w 413480"/>
                <a:gd name="connsiteY1" fmla="*/ 413076 h 4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480" h="413076">
                  <a:moveTo>
                    <a:pt x="413480" y="0"/>
                  </a:moveTo>
                  <a:lnTo>
                    <a:pt x="0" y="413076"/>
                  </a:lnTo>
                </a:path>
              </a:pathLst>
            </a:custGeom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 294">
              <a:extLst>
                <a:ext uri="{FF2B5EF4-FFF2-40B4-BE49-F238E27FC236}">
                  <a16:creationId xmlns:a16="http://schemas.microsoft.com/office/drawing/2014/main" id="{74FDB6AE-6059-4E38-8D4B-67E2E6B03CCE}"/>
                </a:ext>
              </a:extLst>
            </p:cNvPr>
            <p:cNvSpPr/>
            <p:nvPr/>
          </p:nvSpPr>
          <p:spPr>
            <a:xfrm flipH="1">
              <a:off x="7458446" y="4971718"/>
              <a:ext cx="285042" cy="263001"/>
            </a:xfrm>
            <a:custGeom>
              <a:avLst/>
              <a:gdLst>
                <a:gd name="connsiteX0" fmla="*/ 0 w 413480"/>
                <a:gd name="connsiteY0" fmla="*/ 0 h 413076"/>
                <a:gd name="connsiteX1" fmla="*/ 413480 w 413480"/>
                <a:gd name="connsiteY1" fmla="*/ 0 h 413076"/>
                <a:gd name="connsiteX2" fmla="*/ 413480 w 413480"/>
                <a:gd name="connsiteY2" fmla="*/ 413076 h 413076"/>
                <a:gd name="connsiteX3" fmla="*/ 0 w 413480"/>
                <a:gd name="connsiteY3" fmla="*/ 413076 h 4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480" h="413076">
                  <a:moveTo>
                    <a:pt x="0" y="0"/>
                  </a:moveTo>
                  <a:lnTo>
                    <a:pt x="413480" y="0"/>
                  </a:lnTo>
                  <a:lnTo>
                    <a:pt x="413480" y="413076"/>
                  </a:lnTo>
                  <a:lnTo>
                    <a:pt x="0" y="413076"/>
                  </a:lnTo>
                  <a:close/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 295">
              <a:extLst>
                <a:ext uri="{FF2B5EF4-FFF2-40B4-BE49-F238E27FC236}">
                  <a16:creationId xmlns:a16="http://schemas.microsoft.com/office/drawing/2014/main" id="{F120B33D-1BF2-4BCA-BCDE-F71B3FD4C735}"/>
                </a:ext>
              </a:extLst>
            </p:cNvPr>
            <p:cNvSpPr/>
            <p:nvPr/>
          </p:nvSpPr>
          <p:spPr>
            <a:xfrm flipH="1">
              <a:off x="7458446" y="4971718"/>
              <a:ext cx="285042" cy="263001"/>
            </a:xfrm>
            <a:custGeom>
              <a:avLst/>
              <a:gdLst>
                <a:gd name="connsiteX0" fmla="*/ 0 w 413480"/>
                <a:gd name="connsiteY0" fmla="*/ 0 h 413076"/>
                <a:gd name="connsiteX1" fmla="*/ 413480 w 413480"/>
                <a:gd name="connsiteY1" fmla="*/ 413076 h 4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480" h="413076">
                  <a:moveTo>
                    <a:pt x="0" y="0"/>
                  </a:moveTo>
                  <a:lnTo>
                    <a:pt x="413480" y="413076"/>
                  </a:lnTo>
                </a:path>
              </a:pathLst>
            </a:custGeom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 296">
              <a:extLst>
                <a:ext uri="{FF2B5EF4-FFF2-40B4-BE49-F238E27FC236}">
                  <a16:creationId xmlns:a16="http://schemas.microsoft.com/office/drawing/2014/main" id="{3B08786E-5FB0-4D2F-88AE-0CD3A313E6F0}"/>
                </a:ext>
              </a:extLst>
            </p:cNvPr>
            <p:cNvSpPr/>
            <p:nvPr/>
          </p:nvSpPr>
          <p:spPr>
            <a:xfrm flipH="1">
              <a:off x="7458446" y="4708717"/>
              <a:ext cx="285042" cy="263001"/>
            </a:xfrm>
            <a:custGeom>
              <a:avLst/>
              <a:gdLst>
                <a:gd name="connsiteX0" fmla="*/ 413480 w 413480"/>
                <a:gd name="connsiteY0" fmla="*/ 0 h 413076"/>
                <a:gd name="connsiteX1" fmla="*/ 0 w 413480"/>
                <a:gd name="connsiteY1" fmla="*/ 413076 h 4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480" h="413076">
                  <a:moveTo>
                    <a:pt x="413480" y="0"/>
                  </a:moveTo>
                  <a:lnTo>
                    <a:pt x="0" y="413076"/>
                  </a:lnTo>
                </a:path>
              </a:pathLst>
            </a:custGeom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 297">
              <a:extLst>
                <a:ext uri="{FF2B5EF4-FFF2-40B4-BE49-F238E27FC236}">
                  <a16:creationId xmlns:a16="http://schemas.microsoft.com/office/drawing/2014/main" id="{62BC6E86-F886-43E2-9FB3-794293A28C9C}"/>
                </a:ext>
              </a:extLst>
            </p:cNvPr>
            <p:cNvSpPr/>
            <p:nvPr/>
          </p:nvSpPr>
          <p:spPr>
            <a:xfrm flipH="1">
              <a:off x="7458446" y="4708717"/>
              <a:ext cx="285042" cy="263001"/>
            </a:xfrm>
            <a:custGeom>
              <a:avLst/>
              <a:gdLst>
                <a:gd name="connsiteX0" fmla="*/ 0 w 413480"/>
                <a:gd name="connsiteY0" fmla="*/ 0 h 413076"/>
                <a:gd name="connsiteX1" fmla="*/ 413480 w 413480"/>
                <a:gd name="connsiteY1" fmla="*/ 0 h 413076"/>
                <a:gd name="connsiteX2" fmla="*/ 413480 w 413480"/>
                <a:gd name="connsiteY2" fmla="*/ 413076 h 413076"/>
                <a:gd name="connsiteX3" fmla="*/ 0 w 413480"/>
                <a:gd name="connsiteY3" fmla="*/ 413076 h 4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480" h="413076">
                  <a:moveTo>
                    <a:pt x="0" y="0"/>
                  </a:moveTo>
                  <a:lnTo>
                    <a:pt x="413480" y="0"/>
                  </a:lnTo>
                  <a:lnTo>
                    <a:pt x="413480" y="413076"/>
                  </a:lnTo>
                  <a:lnTo>
                    <a:pt x="0" y="413076"/>
                  </a:lnTo>
                  <a:close/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 298">
              <a:extLst>
                <a:ext uri="{FF2B5EF4-FFF2-40B4-BE49-F238E27FC236}">
                  <a16:creationId xmlns:a16="http://schemas.microsoft.com/office/drawing/2014/main" id="{A2A87106-3F2E-4FCE-B411-47FA1473441D}"/>
                </a:ext>
              </a:extLst>
            </p:cNvPr>
            <p:cNvSpPr/>
            <p:nvPr/>
          </p:nvSpPr>
          <p:spPr>
            <a:xfrm flipH="1">
              <a:off x="7458446" y="4708717"/>
              <a:ext cx="285042" cy="263001"/>
            </a:xfrm>
            <a:custGeom>
              <a:avLst/>
              <a:gdLst>
                <a:gd name="connsiteX0" fmla="*/ 0 w 413480"/>
                <a:gd name="connsiteY0" fmla="*/ 0 h 413076"/>
                <a:gd name="connsiteX1" fmla="*/ 413480 w 413480"/>
                <a:gd name="connsiteY1" fmla="*/ 413076 h 4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480" h="413076">
                  <a:moveTo>
                    <a:pt x="0" y="0"/>
                  </a:moveTo>
                  <a:lnTo>
                    <a:pt x="413480" y="413076"/>
                  </a:lnTo>
                </a:path>
              </a:pathLst>
            </a:custGeom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 299">
              <a:extLst>
                <a:ext uri="{FF2B5EF4-FFF2-40B4-BE49-F238E27FC236}">
                  <a16:creationId xmlns:a16="http://schemas.microsoft.com/office/drawing/2014/main" id="{EE690EAF-9629-46EE-837A-46CBF2BE3349}"/>
                </a:ext>
              </a:extLst>
            </p:cNvPr>
            <p:cNvSpPr/>
            <p:nvPr/>
          </p:nvSpPr>
          <p:spPr>
            <a:xfrm flipH="1">
              <a:off x="7458446" y="4445716"/>
              <a:ext cx="285042" cy="263001"/>
            </a:xfrm>
            <a:custGeom>
              <a:avLst/>
              <a:gdLst>
                <a:gd name="connsiteX0" fmla="*/ 413480 w 413480"/>
                <a:gd name="connsiteY0" fmla="*/ 0 h 413076"/>
                <a:gd name="connsiteX1" fmla="*/ 0 w 413480"/>
                <a:gd name="connsiteY1" fmla="*/ 413076 h 4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480" h="413076">
                  <a:moveTo>
                    <a:pt x="413480" y="0"/>
                  </a:moveTo>
                  <a:lnTo>
                    <a:pt x="0" y="413076"/>
                  </a:lnTo>
                </a:path>
              </a:pathLst>
            </a:custGeom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 300">
              <a:extLst>
                <a:ext uri="{FF2B5EF4-FFF2-40B4-BE49-F238E27FC236}">
                  <a16:creationId xmlns:a16="http://schemas.microsoft.com/office/drawing/2014/main" id="{8F923DD5-D26E-449B-BFD3-69C0B471A349}"/>
                </a:ext>
              </a:extLst>
            </p:cNvPr>
            <p:cNvSpPr/>
            <p:nvPr/>
          </p:nvSpPr>
          <p:spPr>
            <a:xfrm flipH="1">
              <a:off x="7458446" y="4445716"/>
              <a:ext cx="285042" cy="263001"/>
            </a:xfrm>
            <a:custGeom>
              <a:avLst/>
              <a:gdLst>
                <a:gd name="connsiteX0" fmla="*/ 0 w 413480"/>
                <a:gd name="connsiteY0" fmla="*/ 0 h 413076"/>
                <a:gd name="connsiteX1" fmla="*/ 413480 w 413480"/>
                <a:gd name="connsiteY1" fmla="*/ 0 h 413076"/>
                <a:gd name="connsiteX2" fmla="*/ 413480 w 413480"/>
                <a:gd name="connsiteY2" fmla="*/ 413076 h 413076"/>
                <a:gd name="connsiteX3" fmla="*/ 0 w 413480"/>
                <a:gd name="connsiteY3" fmla="*/ 413076 h 4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480" h="413076">
                  <a:moveTo>
                    <a:pt x="0" y="0"/>
                  </a:moveTo>
                  <a:lnTo>
                    <a:pt x="413480" y="0"/>
                  </a:lnTo>
                  <a:lnTo>
                    <a:pt x="413480" y="413076"/>
                  </a:lnTo>
                  <a:lnTo>
                    <a:pt x="0" y="413076"/>
                  </a:lnTo>
                  <a:close/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 301">
              <a:extLst>
                <a:ext uri="{FF2B5EF4-FFF2-40B4-BE49-F238E27FC236}">
                  <a16:creationId xmlns:a16="http://schemas.microsoft.com/office/drawing/2014/main" id="{742D1947-38A6-4248-B284-8669ABB6026E}"/>
                </a:ext>
              </a:extLst>
            </p:cNvPr>
            <p:cNvSpPr/>
            <p:nvPr/>
          </p:nvSpPr>
          <p:spPr>
            <a:xfrm flipH="1">
              <a:off x="7458446" y="4445716"/>
              <a:ext cx="285042" cy="263001"/>
            </a:xfrm>
            <a:custGeom>
              <a:avLst/>
              <a:gdLst>
                <a:gd name="connsiteX0" fmla="*/ 0 w 413480"/>
                <a:gd name="connsiteY0" fmla="*/ 0 h 413076"/>
                <a:gd name="connsiteX1" fmla="*/ 413480 w 413480"/>
                <a:gd name="connsiteY1" fmla="*/ 413076 h 4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480" h="413076">
                  <a:moveTo>
                    <a:pt x="0" y="0"/>
                  </a:moveTo>
                  <a:lnTo>
                    <a:pt x="413480" y="413076"/>
                  </a:lnTo>
                </a:path>
              </a:pathLst>
            </a:custGeom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 302">
              <a:extLst>
                <a:ext uri="{FF2B5EF4-FFF2-40B4-BE49-F238E27FC236}">
                  <a16:creationId xmlns:a16="http://schemas.microsoft.com/office/drawing/2014/main" id="{5C07B3A9-DAF5-45E6-8C48-A256D1CCF248}"/>
                </a:ext>
              </a:extLst>
            </p:cNvPr>
            <p:cNvSpPr/>
            <p:nvPr/>
          </p:nvSpPr>
          <p:spPr>
            <a:xfrm flipH="1">
              <a:off x="7458446" y="4182715"/>
              <a:ext cx="285042" cy="263001"/>
            </a:xfrm>
            <a:custGeom>
              <a:avLst/>
              <a:gdLst>
                <a:gd name="connsiteX0" fmla="*/ 413480 w 413480"/>
                <a:gd name="connsiteY0" fmla="*/ 0 h 413076"/>
                <a:gd name="connsiteX1" fmla="*/ 0 w 413480"/>
                <a:gd name="connsiteY1" fmla="*/ 413076 h 4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480" h="413076">
                  <a:moveTo>
                    <a:pt x="413480" y="0"/>
                  </a:moveTo>
                  <a:lnTo>
                    <a:pt x="0" y="413076"/>
                  </a:lnTo>
                </a:path>
              </a:pathLst>
            </a:custGeom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 303">
              <a:extLst>
                <a:ext uri="{FF2B5EF4-FFF2-40B4-BE49-F238E27FC236}">
                  <a16:creationId xmlns:a16="http://schemas.microsoft.com/office/drawing/2014/main" id="{4D8951D3-0023-4AA5-8F5D-B0C45CB999CA}"/>
                </a:ext>
              </a:extLst>
            </p:cNvPr>
            <p:cNvSpPr/>
            <p:nvPr/>
          </p:nvSpPr>
          <p:spPr>
            <a:xfrm flipH="1">
              <a:off x="7458446" y="4182715"/>
              <a:ext cx="285042" cy="263001"/>
            </a:xfrm>
            <a:custGeom>
              <a:avLst/>
              <a:gdLst>
                <a:gd name="connsiteX0" fmla="*/ 0 w 413480"/>
                <a:gd name="connsiteY0" fmla="*/ 0 h 413076"/>
                <a:gd name="connsiteX1" fmla="*/ 413480 w 413480"/>
                <a:gd name="connsiteY1" fmla="*/ 0 h 413076"/>
                <a:gd name="connsiteX2" fmla="*/ 413480 w 413480"/>
                <a:gd name="connsiteY2" fmla="*/ 413076 h 413076"/>
                <a:gd name="connsiteX3" fmla="*/ 0 w 413480"/>
                <a:gd name="connsiteY3" fmla="*/ 413076 h 4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480" h="413076">
                  <a:moveTo>
                    <a:pt x="0" y="0"/>
                  </a:moveTo>
                  <a:lnTo>
                    <a:pt x="413480" y="0"/>
                  </a:lnTo>
                  <a:lnTo>
                    <a:pt x="413480" y="413076"/>
                  </a:lnTo>
                  <a:lnTo>
                    <a:pt x="0" y="413076"/>
                  </a:lnTo>
                  <a:close/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 304">
              <a:extLst>
                <a:ext uri="{FF2B5EF4-FFF2-40B4-BE49-F238E27FC236}">
                  <a16:creationId xmlns:a16="http://schemas.microsoft.com/office/drawing/2014/main" id="{9B95D9E0-EB5D-4532-B1A1-ED8E157B5BD9}"/>
                </a:ext>
              </a:extLst>
            </p:cNvPr>
            <p:cNvSpPr/>
            <p:nvPr/>
          </p:nvSpPr>
          <p:spPr>
            <a:xfrm flipH="1">
              <a:off x="7458446" y="4182715"/>
              <a:ext cx="285042" cy="263001"/>
            </a:xfrm>
            <a:custGeom>
              <a:avLst/>
              <a:gdLst>
                <a:gd name="connsiteX0" fmla="*/ 0 w 413480"/>
                <a:gd name="connsiteY0" fmla="*/ 0 h 413076"/>
                <a:gd name="connsiteX1" fmla="*/ 413480 w 413480"/>
                <a:gd name="connsiteY1" fmla="*/ 413076 h 4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480" h="413076">
                  <a:moveTo>
                    <a:pt x="0" y="0"/>
                  </a:moveTo>
                  <a:lnTo>
                    <a:pt x="413480" y="413076"/>
                  </a:lnTo>
                </a:path>
              </a:pathLst>
            </a:custGeom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 305">
              <a:extLst>
                <a:ext uri="{FF2B5EF4-FFF2-40B4-BE49-F238E27FC236}">
                  <a16:creationId xmlns:a16="http://schemas.microsoft.com/office/drawing/2014/main" id="{D78188EA-0C27-4D7D-8F59-2BA643B58C8E}"/>
                </a:ext>
              </a:extLst>
            </p:cNvPr>
            <p:cNvSpPr/>
            <p:nvPr/>
          </p:nvSpPr>
          <p:spPr>
            <a:xfrm flipH="1">
              <a:off x="7458446" y="3919715"/>
              <a:ext cx="285042" cy="263001"/>
            </a:xfrm>
            <a:custGeom>
              <a:avLst/>
              <a:gdLst>
                <a:gd name="connsiteX0" fmla="*/ 413480 w 413480"/>
                <a:gd name="connsiteY0" fmla="*/ 0 h 413076"/>
                <a:gd name="connsiteX1" fmla="*/ 0 w 413480"/>
                <a:gd name="connsiteY1" fmla="*/ 413076 h 4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480" h="413076">
                  <a:moveTo>
                    <a:pt x="413480" y="0"/>
                  </a:moveTo>
                  <a:lnTo>
                    <a:pt x="0" y="413076"/>
                  </a:lnTo>
                </a:path>
              </a:pathLst>
            </a:custGeom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 306">
              <a:extLst>
                <a:ext uri="{FF2B5EF4-FFF2-40B4-BE49-F238E27FC236}">
                  <a16:creationId xmlns:a16="http://schemas.microsoft.com/office/drawing/2014/main" id="{706C0A45-3C22-4640-A45D-D3FA119BEC4A}"/>
                </a:ext>
              </a:extLst>
            </p:cNvPr>
            <p:cNvSpPr/>
            <p:nvPr/>
          </p:nvSpPr>
          <p:spPr>
            <a:xfrm flipH="1">
              <a:off x="7458446" y="3919715"/>
              <a:ext cx="285042" cy="263001"/>
            </a:xfrm>
            <a:custGeom>
              <a:avLst/>
              <a:gdLst>
                <a:gd name="connsiteX0" fmla="*/ 0 w 413480"/>
                <a:gd name="connsiteY0" fmla="*/ 0 h 413076"/>
                <a:gd name="connsiteX1" fmla="*/ 413480 w 413480"/>
                <a:gd name="connsiteY1" fmla="*/ 0 h 413076"/>
                <a:gd name="connsiteX2" fmla="*/ 413480 w 413480"/>
                <a:gd name="connsiteY2" fmla="*/ 413076 h 413076"/>
                <a:gd name="connsiteX3" fmla="*/ 0 w 413480"/>
                <a:gd name="connsiteY3" fmla="*/ 413076 h 4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480" h="413076">
                  <a:moveTo>
                    <a:pt x="0" y="0"/>
                  </a:moveTo>
                  <a:lnTo>
                    <a:pt x="413480" y="0"/>
                  </a:lnTo>
                  <a:lnTo>
                    <a:pt x="413480" y="413076"/>
                  </a:lnTo>
                  <a:lnTo>
                    <a:pt x="0" y="413076"/>
                  </a:lnTo>
                  <a:close/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 307">
              <a:extLst>
                <a:ext uri="{FF2B5EF4-FFF2-40B4-BE49-F238E27FC236}">
                  <a16:creationId xmlns:a16="http://schemas.microsoft.com/office/drawing/2014/main" id="{9D942C75-CFEB-4020-904B-DC404574D58F}"/>
                </a:ext>
              </a:extLst>
            </p:cNvPr>
            <p:cNvSpPr/>
            <p:nvPr/>
          </p:nvSpPr>
          <p:spPr>
            <a:xfrm flipH="1">
              <a:off x="7458446" y="3919715"/>
              <a:ext cx="285042" cy="263001"/>
            </a:xfrm>
            <a:custGeom>
              <a:avLst/>
              <a:gdLst>
                <a:gd name="connsiteX0" fmla="*/ 0 w 413480"/>
                <a:gd name="connsiteY0" fmla="*/ 0 h 413076"/>
                <a:gd name="connsiteX1" fmla="*/ 413480 w 413480"/>
                <a:gd name="connsiteY1" fmla="*/ 413076 h 4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480" h="413076">
                  <a:moveTo>
                    <a:pt x="0" y="0"/>
                  </a:moveTo>
                  <a:lnTo>
                    <a:pt x="413480" y="413076"/>
                  </a:lnTo>
                </a:path>
              </a:pathLst>
            </a:custGeom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 308">
              <a:extLst>
                <a:ext uri="{FF2B5EF4-FFF2-40B4-BE49-F238E27FC236}">
                  <a16:creationId xmlns:a16="http://schemas.microsoft.com/office/drawing/2014/main" id="{124A7319-5F8D-4605-9015-C38AC21F183B}"/>
                </a:ext>
              </a:extLst>
            </p:cNvPr>
            <p:cNvSpPr/>
            <p:nvPr/>
          </p:nvSpPr>
          <p:spPr>
            <a:xfrm flipH="1">
              <a:off x="7458446" y="3656713"/>
              <a:ext cx="285042" cy="263001"/>
            </a:xfrm>
            <a:custGeom>
              <a:avLst/>
              <a:gdLst>
                <a:gd name="connsiteX0" fmla="*/ 413480 w 413480"/>
                <a:gd name="connsiteY0" fmla="*/ 0 h 413076"/>
                <a:gd name="connsiteX1" fmla="*/ 0 w 413480"/>
                <a:gd name="connsiteY1" fmla="*/ 413076 h 4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480" h="413076">
                  <a:moveTo>
                    <a:pt x="413480" y="0"/>
                  </a:moveTo>
                  <a:lnTo>
                    <a:pt x="0" y="413076"/>
                  </a:lnTo>
                </a:path>
              </a:pathLst>
            </a:custGeom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 309">
              <a:extLst>
                <a:ext uri="{FF2B5EF4-FFF2-40B4-BE49-F238E27FC236}">
                  <a16:creationId xmlns:a16="http://schemas.microsoft.com/office/drawing/2014/main" id="{B83294C9-A31E-4DE9-ACEF-21E49111EAC6}"/>
                </a:ext>
              </a:extLst>
            </p:cNvPr>
            <p:cNvSpPr/>
            <p:nvPr/>
          </p:nvSpPr>
          <p:spPr>
            <a:xfrm flipH="1">
              <a:off x="7458446" y="3656713"/>
              <a:ext cx="285042" cy="263001"/>
            </a:xfrm>
            <a:custGeom>
              <a:avLst/>
              <a:gdLst>
                <a:gd name="connsiteX0" fmla="*/ 0 w 413480"/>
                <a:gd name="connsiteY0" fmla="*/ 0 h 413076"/>
                <a:gd name="connsiteX1" fmla="*/ 413480 w 413480"/>
                <a:gd name="connsiteY1" fmla="*/ 0 h 413076"/>
                <a:gd name="connsiteX2" fmla="*/ 413480 w 413480"/>
                <a:gd name="connsiteY2" fmla="*/ 413076 h 413076"/>
                <a:gd name="connsiteX3" fmla="*/ 0 w 413480"/>
                <a:gd name="connsiteY3" fmla="*/ 413076 h 4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480" h="413076">
                  <a:moveTo>
                    <a:pt x="0" y="0"/>
                  </a:moveTo>
                  <a:lnTo>
                    <a:pt x="413480" y="0"/>
                  </a:lnTo>
                  <a:lnTo>
                    <a:pt x="413480" y="413076"/>
                  </a:lnTo>
                  <a:lnTo>
                    <a:pt x="0" y="413076"/>
                  </a:lnTo>
                  <a:close/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 310">
              <a:extLst>
                <a:ext uri="{FF2B5EF4-FFF2-40B4-BE49-F238E27FC236}">
                  <a16:creationId xmlns:a16="http://schemas.microsoft.com/office/drawing/2014/main" id="{22D6FDE8-1E89-45F2-B194-76BAD2B0F7FA}"/>
                </a:ext>
              </a:extLst>
            </p:cNvPr>
            <p:cNvSpPr/>
            <p:nvPr/>
          </p:nvSpPr>
          <p:spPr>
            <a:xfrm flipH="1">
              <a:off x="7458446" y="3656713"/>
              <a:ext cx="285042" cy="263001"/>
            </a:xfrm>
            <a:custGeom>
              <a:avLst/>
              <a:gdLst>
                <a:gd name="connsiteX0" fmla="*/ 0 w 413480"/>
                <a:gd name="connsiteY0" fmla="*/ 0 h 413076"/>
                <a:gd name="connsiteX1" fmla="*/ 413480 w 413480"/>
                <a:gd name="connsiteY1" fmla="*/ 413076 h 4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480" h="413076">
                  <a:moveTo>
                    <a:pt x="0" y="0"/>
                  </a:moveTo>
                  <a:lnTo>
                    <a:pt x="413480" y="413076"/>
                  </a:lnTo>
                </a:path>
              </a:pathLst>
            </a:custGeom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 311">
              <a:extLst>
                <a:ext uri="{FF2B5EF4-FFF2-40B4-BE49-F238E27FC236}">
                  <a16:creationId xmlns:a16="http://schemas.microsoft.com/office/drawing/2014/main" id="{4AF1E45B-C755-451C-8F6A-D6E1F7C4DEBC}"/>
                </a:ext>
              </a:extLst>
            </p:cNvPr>
            <p:cNvSpPr/>
            <p:nvPr/>
          </p:nvSpPr>
          <p:spPr>
            <a:xfrm flipH="1">
              <a:off x="7458446" y="3393712"/>
              <a:ext cx="285042" cy="263001"/>
            </a:xfrm>
            <a:custGeom>
              <a:avLst/>
              <a:gdLst>
                <a:gd name="connsiteX0" fmla="*/ 413480 w 413480"/>
                <a:gd name="connsiteY0" fmla="*/ 0 h 413076"/>
                <a:gd name="connsiteX1" fmla="*/ 0 w 413480"/>
                <a:gd name="connsiteY1" fmla="*/ 413076 h 4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480" h="413076">
                  <a:moveTo>
                    <a:pt x="413480" y="0"/>
                  </a:moveTo>
                  <a:lnTo>
                    <a:pt x="0" y="413076"/>
                  </a:lnTo>
                </a:path>
              </a:pathLst>
            </a:custGeom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 312">
              <a:extLst>
                <a:ext uri="{FF2B5EF4-FFF2-40B4-BE49-F238E27FC236}">
                  <a16:creationId xmlns:a16="http://schemas.microsoft.com/office/drawing/2014/main" id="{AF9993F1-CBA4-49B0-90ED-7155E1958FBE}"/>
                </a:ext>
              </a:extLst>
            </p:cNvPr>
            <p:cNvSpPr/>
            <p:nvPr/>
          </p:nvSpPr>
          <p:spPr>
            <a:xfrm flipH="1">
              <a:off x="7458446" y="3393712"/>
              <a:ext cx="285042" cy="263001"/>
            </a:xfrm>
            <a:custGeom>
              <a:avLst/>
              <a:gdLst>
                <a:gd name="connsiteX0" fmla="*/ 0 w 413480"/>
                <a:gd name="connsiteY0" fmla="*/ 0 h 413076"/>
                <a:gd name="connsiteX1" fmla="*/ 413480 w 413480"/>
                <a:gd name="connsiteY1" fmla="*/ 0 h 413076"/>
                <a:gd name="connsiteX2" fmla="*/ 413480 w 413480"/>
                <a:gd name="connsiteY2" fmla="*/ 413076 h 413076"/>
                <a:gd name="connsiteX3" fmla="*/ 0 w 413480"/>
                <a:gd name="connsiteY3" fmla="*/ 413076 h 4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480" h="413076">
                  <a:moveTo>
                    <a:pt x="0" y="0"/>
                  </a:moveTo>
                  <a:lnTo>
                    <a:pt x="413480" y="0"/>
                  </a:lnTo>
                  <a:lnTo>
                    <a:pt x="413480" y="413076"/>
                  </a:lnTo>
                  <a:lnTo>
                    <a:pt x="0" y="413076"/>
                  </a:lnTo>
                  <a:close/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 313">
              <a:extLst>
                <a:ext uri="{FF2B5EF4-FFF2-40B4-BE49-F238E27FC236}">
                  <a16:creationId xmlns:a16="http://schemas.microsoft.com/office/drawing/2014/main" id="{94048ED8-0315-423D-ACDE-9E4B9FC2032C}"/>
                </a:ext>
              </a:extLst>
            </p:cNvPr>
            <p:cNvSpPr/>
            <p:nvPr/>
          </p:nvSpPr>
          <p:spPr>
            <a:xfrm flipH="1">
              <a:off x="7458446" y="3393712"/>
              <a:ext cx="285042" cy="263001"/>
            </a:xfrm>
            <a:custGeom>
              <a:avLst/>
              <a:gdLst>
                <a:gd name="connsiteX0" fmla="*/ 0 w 413480"/>
                <a:gd name="connsiteY0" fmla="*/ 0 h 413076"/>
                <a:gd name="connsiteX1" fmla="*/ 413480 w 413480"/>
                <a:gd name="connsiteY1" fmla="*/ 413076 h 4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480" h="413076">
                  <a:moveTo>
                    <a:pt x="0" y="0"/>
                  </a:moveTo>
                  <a:lnTo>
                    <a:pt x="413480" y="413076"/>
                  </a:lnTo>
                </a:path>
              </a:pathLst>
            </a:custGeom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 314">
              <a:extLst>
                <a:ext uri="{FF2B5EF4-FFF2-40B4-BE49-F238E27FC236}">
                  <a16:creationId xmlns:a16="http://schemas.microsoft.com/office/drawing/2014/main" id="{EA4F8FC6-FC54-40F6-9B67-B2E601DEE85D}"/>
                </a:ext>
              </a:extLst>
            </p:cNvPr>
            <p:cNvSpPr/>
            <p:nvPr/>
          </p:nvSpPr>
          <p:spPr>
            <a:xfrm flipH="1">
              <a:off x="7458446" y="3130712"/>
              <a:ext cx="285042" cy="263001"/>
            </a:xfrm>
            <a:custGeom>
              <a:avLst/>
              <a:gdLst>
                <a:gd name="connsiteX0" fmla="*/ 413480 w 413480"/>
                <a:gd name="connsiteY0" fmla="*/ 0 h 413076"/>
                <a:gd name="connsiteX1" fmla="*/ 0 w 413480"/>
                <a:gd name="connsiteY1" fmla="*/ 413076 h 4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480" h="413076">
                  <a:moveTo>
                    <a:pt x="413480" y="0"/>
                  </a:moveTo>
                  <a:lnTo>
                    <a:pt x="0" y="413076"/>
                  </a:lnTo>
                </a:path>
              </a:pathLst>
            </a:custGeom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 315">
              <a:extLst>
                <a:ext uri="{FF2B5EF4-FFF2-40B4-BE49-F238E27FC236}">
                  <a16:creationId xmlns:a16="http://schemas.microsoft.com/office/drawing/2014/main" id="{E028176A-BF08-415E-8112-2AEA030DA415}"/>
                </a:ext>
              </a:extLst>
            </p:cNvPr>
            <p:cNvSpPr/>
            <p:nvPr/>
          </p:nvSpPr>
          <p:spPr>
            <a:xfrm flipH="1">
              <a:off x="7458446" y="3130712"/>
              <a:ext cx="285042" cy="263001"/>
            </a:xfrm>
            <a:custGeom>
              <a:avLst/>
              <a:gdLst>
                <a:gd name="connsiteX0" fmla="*/ 0 w 413480"/>
                <a:gd name="connsiteY0" fmla="*/ 0 h 413076"/>
                <a:gd name="connsiteX1" fmla="*/ 413480 w 413480"/>
                <a:gd name="connsiteY1" fmla="*/ 0 h 413076"/>
                <a:gd name="connsiteX2" fmla="*/ 413480 w 413480"/>
                <a:gd name="connsiteY2" fmla="*/ 413076 h 413076"/>
                <a:gd name="connsiteX3" fmla="*/ 0 w 413480"/>
                <a:gd name="connsiteY3" fmla="*/ 413076 h 4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480" h="413076">
                  <a:moveTo>
                    <a:pt x="0" y="0"/>
                  </a:moveTo>
                  <a:lnTo>
                    <a:pt x="413480" y="0"/>
                  </a:lnTo>
                  <a:lnTo>
                    <a:pt x="413480" y="413076"/>
                  </a:lnTo>
                  <a:lnTo>
                    <a:pt x="0" y="413076"/>
                  </a:lnTo>
                  <a:close/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 316">
              <a:extLst>
                <a:ext uri="{FF2B5EF4-FFF2-40B4-BE49-F238E27FC236}">
                  <a16:creationId xmlns:a16="http://schemas.microsoft.com/office/drawing/2014/main" id="{BFDD0D1E-B708-4E93-97B2-A25B4E2F5D5D}"/>
                </a:ext>
              </a:extLst>
            </p:cNvPr>
            <p:cNvSpPr/>
            <p:nvPr/>
          </p:nvSpPr>
          <p:spPr>
            <a:xfrm flipH="1">
              <a:off x="7458446" y="3130712"/>
              <a:ext cx="285042" cy="263001"/>
            </a:xfrm>
            <a:custGeom>
              <a:avLst/>
              <a:gdLst>
                <a:gd name="connsiteX0" fmla="*/ 0 w 413480"/>
                <a:gd name="connsiteY0" fmla="*/ 0 h 413076"/>
                <a:gd name="connsiteX1" fmla="*/ 413480 w 413480"/>
                <a:gd name="connsiteY1" fmla="*/ 413076 h 4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480" h="413076">
                  <a:moveTo>
                    <a:pt x="0" y="0"/>
                  </a:moveTo>
                  <a:lnTo>
                    <a:pt x="413480" y="413076"/>
                  </a:lnTo>
                </a:path>
              </a:pathLst>
            </a:custGeom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 317">
              <a:extLst>
                <a:ext uri="{FF2B5EF4-FFF2-40B4-BE49-F238E27FC236}">
                  <a16:creationId xmlns:a16="http://schemas.microsoft.com/office/drawing/2014/main" id="{125FC152-2437-42C8-A680-679496CCCE6C}"/>
                </a:ext>
              </a:extLst>
            </p:cNvPr>
            <p:cNvSpPr/>
            <p:nvPr/>
          </p:nvSpPr>
          <p:spPr>
            <a:xfrm flipH="1">
              <a:off x="7458446" y="2867711"/>
              <a:ext cx="285042" cy="263001"/>
            </a:xfrm>
            <a:custGeom>
              <a:avLst/>
              <a:gdLst>
                <a:gd name="connsiteX0" fmla="*/ 413480 w 413480"/>
                <a:gd name="connsiteY0" fmla="*/ 0 h 413076"/>
                <a:gd name="connsiteX1" fmla="*/ 0 w 413480"/>
                <a:gd name="connsiteY1" fmla="*/ 413076 h 4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480" h="413076">
                  <a:moveTo>
                    <a:pt x="413480" y="0"/>
                  </a:moveTo>
                  <a:lnTo>
                    <a:pt x="0" y="413076"/>
                  </a:lnTo>
                </a:path>
              </a:pathLst>
            </a:custGeom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 318">
              <a:extLst>
                <a:ext uri="{FF2B5EF4-FFF2-40B4-BE49-F238E27FC236}">
                  <a16:creationId xmlns:a16="http://schemas.microsoft.com/office/drawing/2014/main" id="{BB1F80F8-B723-4706-912F-98C4B4786A00}"/>
                </a:ext>
              </a:extLst>
            </p:cNvPr>
            <p:cNvSpPr/>
            <p:nvPr/>
          </p:nvSpPr>
          <p:spPr>
            <a:xfrm flipH="1">
              <a:off x="7458446" y="2867711"/>
              <a:ext cx="285042" cy="263001"/>
            </a:xfrm>
            <a:custGeom>
              <a:avLst/>
              <a:gdLst>
                <a:gd name="connsiteX0" fmla="*/ 0 w 413480"/>
                <a:gd name="connsiteY0" fmla="*/ 0 h 413076"/>
                <a:gd name="connsiteX1" fmla="*/ 413480 w 413480"/>
                <a:gd name="connsiteY1" fmla="*/ 0 h 413076"/>
                <a:gd name="connsiteX2" fmla="*/ 413480 w 413480"/>
                <a:gd name="connsiteY2" fmla="*/ 413076 h 413076"/>
                <a:gd name="connsiteX3" fmla="*/ 0 w 413480"/>
                <a:gd name="connsiteY3" fmla="*/ 413076 h 4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480" h="413076">
                  <a:moveTo>
                    <a:pt x="0" y="0"/>
                  </a:moveTo>
                  <a:lnTo>
                    <a:pt x="413480" y="0"/>
                  </a:lnTo>
                  <a:lnTo>
                    <a:pt x="413480" y="413076"/>
                  </a:lnTo>
                  <a:lnTo>
                    <a:pt x="0" y="413076"/>
                  </a:lnTo>
                  <a:close/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 319">
              <a:extLst>
                <a:ext uri="{FF2B5EF4-FFF2-40B4-BE49-F238E27FC236}">
                  <a16:creationId xmlns:a16="http://schemas.microsoft.com/office/drawing/2014/main" id="{F9B83CA1-DC96-4998-A83C-F2301C984980}"/>
                </a:ext>
              </a:extLst>
            </p:cNvPr>
            <p:cNvSpPr/>
            <p:nvPr/>
          </p:nvSpPr>
          <p:spPr>
            <a:xfrm flipH="1">
              <a:off x="7458446" y="2867711"/>
              <a:ext cx="285042" cy="263001"/>
            </a:xfrm>
            <a:custGeom>
              <a:avLst/>
              <a:gdLst>
                <a:gd name="connsiteX0" fmla="*/ 0 w 413480"/>
                <a:gd name="connsiteY0" fmla="*/ 0 h 413076"/>
                <a:gd name="connsiteX1" fmla="*/ 413480 w 413480"/>
                <a:gd name="connsiteY1" fmla="*/ 413076 h 4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480" h="413076">
                  <a:moveTo>
                    <a:pt x="0" y="0"/>
                  </a:moveTo>
                  <a:lnTo>
                    <a:pt x="413480" y="413076"/>
                  </a:lnTo>
                </a:path>
              </a:pathLst>
            </a:custGeom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 320">
              <a:extLst>
                <a:ext uri="{FF2B5EF4-FFF2-40B4-BE49-F238E27FC236}">
                  <a16:creationId xmlns:a16="http://schemas.microsoft.com/office/drawing/2014/main" id="{9CF3E8F7-2A4A-45FD-8497-C2A8A68FEA2C}"/>
                </a:ext>
              </a:extLst>
            </p:cNvPr>
            <p:cNvSpPr/>
            <p:nvPr/>
          </p:nvSpPr>
          <p:spPr>
            <a:xfrm flipH="1">
              <a:off x="7461138" y="2604710"/>
              <a:ext cx="285042" cy="263001"/>
            </a:xfrm>
            <a:custGeom>
              <a:avLst/>
              <a:gdLst>
                <a:gd name="connsiteX0" fmla="*/ 413480 w 413480"/>
                <a:gd name="connsiteY0" fmla="*/ 0 h 413076"/>
                <a:gd name="connsiteX1" fmla="*/ 0 w 413480"/>
                <a:gd name="connsiteY1" fmla="*/ 413076 h 4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480" h="413076">
                  <a:moveTo>
                    <a:pt x="413480" y="0"/>
                  </a:moveTo>
                  <a:lnTo>
                    <a:pt x="0" y="413076"/>
                  </a:lnTo>
                </a:path>
              </a:pathLst>
            </a:custGeom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 321">
              <a:extLst>
                <a:ext uri="{FF2B5EF4-FFF2-40B4-BE49-F238E27FC236}">
                  <a16:creationId xmlns:a16="http://schemas.microsoft.com/office/drawing/2014/main" id="{BDC70B20-EAF8-48A9-9339-0477BA4E2F18}"/>
                </a:ext>
              </a:extLst>
            </p:cNvPr>
            <p:cNvSpPr/>
            <p:nvPr/>
          </p:nvSpPr>
          <p:spPr>
            <a:xfrm flipH="1">
              <a:off x="7461138" y="2604710"/>
              <a:ext cx="285042" cy="263001"/>
            </a:xfrm>
            <a:custGeom>
              <a:avLst/>
              <a:gdLst>
                <a:gd name="connsiteX0" fmla="*/ 0 w 413480"/>
                <a:gd name="connsiteY0" fmla="*/ 0 h 413076"/>
                <a:gd name="connsiteX1" fmla="*/ 413480 w 413480"/>
                <a:gd name="connsiteY1" fmla="*/ 0 h 413076"/>
                <a:gd name="connsiteX2" fmla="*/ 413480 w 413480"/>
                <a:gd name="connsiteY2" fmla="*/ 413076 h 413076"/>
                <a:gd name="connsiteX3" fmla="*/ 0 w 413480"/>
                <a:gd name="connsiteY3" fmla="*/ 413076 h 4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480" h="413076">
                  <a:moveTo>
                    <a:pt x="0" y="0"/>
                  </a:moveTo>
                  <a:lnTo>
                    <a:pt x="413480" y="0"/>
                  </a:lnTo>
                  <a:lnTo>
                    <a:pt x="413480" y="413076"/>
                  </a:lnTo>
                  <a:lnTo>
                    <a:pt x="0" y="413076"/>
                  </a:lnTo>
                  <a:close/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 322">
              <a:extLst>
                <a:ext uri="{FF2B5EF4-FFF2-40B4-BE49-F238E27FC236}">
                  <a16:creationId xmlns:a16="http://schemas.microsoft.com/office/drawing/2014/main" id="{E08B4752-6901-4E58-B601-461497B58EBB}"/>
                </a:ext>
              </a:extLst>
            </p:cNvPr>
            <p:cNvSpPr/>
            <p:nvPr/>
          </p:nvSpPr>
          <p:spPr>
            <a:xfrm flipH="1">
              <a:off x="7461138" y="2604710"/>
              <a:ext cx="285042" cy="263001"/>
            </a:xfrm>
            <a:custGeom>
              <a:avLst/>
              <a:gdLst>
                <a:gd name="connsiteX0" fmla="*/ 0 w 413480"/>
                <a:gd name="connsiteY0" fmla="*/ 0 h 413076"/>
                <a:gd name="connsiteX1" fmla="*/ 413480 w 413480"/>
                <a:gd name="connsiteY1" fmla="*/ 413076 h 4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480" h="413076">
                  <a:moveTo>
                    <a:pt x="0" y="0"/>
                  </a:moveTo>
                  <a:lnTo>
                    <a:pt x="413480" y="413076"/>
                  </a:lnTo>
                </a:path>
              </a:pathLst>
            </a:custGeom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 323">
              <a:extLst>
                <a:ext uri="{FF2B5EF4-FFF2-40B4-BE49-F238E27FC236}">
                  <a16:creationId xmlns:a16="http://schemas.microsoft.com/office/drawing/2014/main" id="{560EEC95-B576-426D-9C23-B1E4B5687375}"/>
                </a:ext>
              </a:extLst>
            </p:cNvPr>
            <p:cNvSpPr/>
            <p:nvPr/>
          </p:nvSpPr>
          <p:spPr>
            <a:xfrm flipH="1">
              <a:off x="7268024" y="2341649"/>
              <a:ext cx="285042" cy="263061"/>
            </a:xfrm>
            <a:custGeom>
              <a:avLst/>
              <a:gdLst>
                <a:gd name="connsiteX0" fmla="*/ 413480 w 413480"/>
                <a:gd name="connsiteY0" fmla="*/ 0 h 413171"/>
                <a:gd name="connsiteX1" fmla="*/ 0 w 413480"/>
                <a:gd name="connsiteY1" fmla="*/ 413171 h 41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480" h="413171">
                  <a:moveTo>
                    <a:pt x="413480" y="0"/>
                  </a:moveTo>
                  <a:lnTo>
                    <a:pt x="0" y="413171"/>
                  </a:lnTo>
                </a:path>
              </a:pathLst>
            </a:custGeom>
            <a:ln w="28575" cap="flat">
              <a:solidFill>
                <a:srgbClr val="E097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 324">
              <a:extLst>
                <a:ext uri="{FF2B5EF4-FFF2-40B4-BE49-F238E27FC236}">
                  <a16:creationId xmlns:a16="http://schemas.microsoft.com/office/drawing/2014/main" id="{AFCA8CB5-74CB-40D3-9434-374ADFBFC6A9}"/>
                </a:ext>
              </a:extLst>
            </p:cNvPr>
            <p:cNvSpPr/>
            <p:nvPr/>
          </p:nvSpPr>
          <p:spPr>
            <a:xfrm flipH="1">
              <a:off x="7268024" y="2341649"/>
              <a:ext cx="285042" cy="263001"/>
            </a:xfrm>
            <a:custGeom>
              <a:avLst/>
              <a:gdLst>
                <a:gd name="connsiteX0" fmla="*/ 0 w 413480"/>
                <a:gd name="connsiteY0" fmla="*/ 0 h 413076"/>
                <a:gd name="connsiteX1" fmla="*/ 413480 w 413480"/>
                <a:gd name="connsiteY1" fmla="*/ 0 h 413076"/>
                <a:gd name="connsiteX2" fmla="*/ 413480 w 413480"/>
                <a:gd name="connsiteY2" fmla="*/ 413076 h 413076"/>
                <a:gd name="connsiteX3" fmla="*/ 0 w 413480"/>
                <a:gd name="connsiteY3" fmla="*/ 413076 h 4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480" h="413076">
                  <a:moveTo>
                    <a:pt x="0" y="0"/>
                  </a:moveTo>
                  <a:lnTo>
                    <a:pt x="413480" y="0"/>
                  </a:lnTo>
                  <a:lnTo>
                    <a:pt x="413480" y="413076"/>
                  </a:lnTo>
                  <a:lnTo>
                    <a:pt x="0" y="413076"/>
                  </a:lnTo>
                  <a:close/>
                </a:path>
              </a:pathLst>
            </a:custGeom>
            <a:noFill/>
            <a:ln w="28575" cap="flat">
              <a:solidFill>
                <a:srgbClr val="FFB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 325">
              <a:extLst>
                <a:ext uri="{FF2B5EF4-FFF2-40B4-BE49-F238E27FC236}">
                  <a16:creationId xmlns:a16="http://schemas.microsoft.com/office/drawing/2014/main" id="{F8838F47-EF93-4B4F-9355-E4710DFA50D5}"/>
                </a:ext>
              </a:extLst>
            </p:cNvPr>
            <p:cNvSpPr/>
            <p:nvPr/>
          </p:nvSpPr>
          <p:spPr>
            <a:xfrm flipH="1">
              <a:off x="7268024" y="2341649"/>
              <a:ext cx="285042" cy="263061"/>
            </a:xfrm>
            <a:custGeom>
              <a:avLst/>
              <a:gdLst>
                <a:gd name="connsiteX0" fmla="*/ 0 w 413480"/>
                <a:gd name="connsiteY0" fmla="*/ 0 h 413171"/>
                <a:gd name="connsiteX1" fmla="*/ 413480 w 413480"/>
                <a:gd name="connsiteY1" fmla="*/ 413171 h 41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480" h="413171">
                  <a:moveTo>
                    <a:pt x="0" y="0"/>
                  </a:moveTo>
                  <a:lnTo>
                    <a:pt x="413480" y="413171"/>
                  </a:lnTo>
                </a:path>
              </a:pathLst>
            </a:custGeom>
            <a:ln w="28575" cap="flat">
              <a:solidFill>
                <a:srgbClr val="FFB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 326">
              <a:extLst>
                <a:ext uri="{FF2B5EF4-FFF2-40B4-BE49-F238E27FC236}">
                  <a16:creationId xmlns:a16="http://schemas.microsoft.com/office/drawing/2014/main" id="{0FE63173-65FE-4168-84A1-33CA60AC3D26}"/>
                </a:ext>
              </a:extLst>
            </p:cNvPr>
            <p:cNvSpPr/>
            <p:nvPr/>
          </p:nvSpPr>
          <p:spPr>
            <a:xfrm flipH="1">
              <a:off x="7340253" y="2066531"/>
              <a:ext cx="212813" cy="275118"/>
            </a:xfrm>
            <a:custGeom>
              <a:avLst/>
              <a:gdLst>
                <a:gd name="connsiteX0" fmla="*/ 308705 w 308705"/>
                <a:gd name="connsiteY0" fmla="*/ 0 h 432107"/>
                <a:gd name="connsiteX1" fmla="*/ 0 w 308705"/>
                <a:gd name="connsiteY1" fmla="*/ 432107 h 432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8705" h="432107">
                  <a:moveTo>
                    <a:pt x="308705" y="0"/>
                  </a:moveTo>
                  <a:lnTo>
                    <a:pt x="0" y="432107"/>
                  </a:lnTo>
                </a:path>
              </a:pathLst>
            </a:custGeom>
            <a:ln w="28575" cap="flat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 327">
              <a:extLst>
                <a:ext uri="{FF2B5EF4-FFF2-40B4-BE49-F238E27FC236}">
                  <a16:creationId xmlns:a16="http://schemas.microsoft.com/office/drawing/2014/main" id="{5CE04B5D-FF62-4794-ABAC-380C3085279F}"/>
                </a:ext>
              </a:extLst>
            </p:cNvPr>
            <p:cNvSpPr/>
            <p:nvPr/>
          </p:nvSpPr>
          <p:spPr>
            <a:xfrm flipH="1">
              <a:off x="7268024" y="1865085"/>
              <a:ext cx="285042" cy="476564"/>
            </a:xfrm>
            <a:custGeom>
              <a:avLst/>
              <a:gdLst>
                <a:gd name="connsiteX0" fmla="*/ 413480 w 413480"/>
                <a:gd name="connsiteY0" fmla="*/ 748504 h 748504"/>
                <a:gd name="connsiteX1" fmla="*/ 0 w 413480"/>
                <a:gd name="connsiteY1" fmla="*/ 748504 h 748504"/>
                <a:gd name="connsiteX2" fmla="*/ 209645 w 413480"/>
                <a:gd name="connsiteY2" fmla="*/ 0 h 748504"/>
                <a:gd name="connsiteX3" fmla="*/ 413480 w 413480"/>
                <a:gd name="connsiteY3" fmla="*/ 748504 h 748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480" h="748504">
                  <a:moveTo>
                    <a:pt x="413480" y="748504"/>
                  </a:moveTo>
                  <a:lnTo>
                    <a:pt x="0" y="748504"/>
                  </a:lnTo>
                  <a:lnTo>
                    <a:pt x="209645" y="0"/>
                  </a:lnTo>
                  <a:lnTo>
                    <a:pt x="413480" y="748504"/>
                  </a:lnTo>
                  <a:close/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 328">
              <a:extLst>
                <a:ext uri="{FF2B5EF4-FFF2-40B4-BE49-F238E27FC236}">
                  <a16:creationId xmlns:a16="http://schemas.microsoft.com/office/drawing/2014/main" id="{A3B622FF-4A43-44FD-B0FA-2B72FD448E40}"/>
                </a:ext>
              </a:extLst>
            </p:cNvPr>
            <p:cNvSpPr/>
            <p:nvPr/>
          </p:nvSpPr>
          <p:spPr>
            <a:xfrm flipH="1">
              <a:off x="7268023" y="2066531"/>
              <a:ext cx="206247" cy="275118"/>
            </a:xfrm>
            <a:custGeom>
              <a:avLst/>
              <a:gdLst>
                <a:gd name="connsiteX0" fmla="*/ 0 w 299180"/>
                <a:gd name="connsiteY0" fmla="*/ 0 h 432107"/>
                <a:gd name="connsiteX1" fmla="*/ 299180 w 299180"/>
                <a:gd name="connsiteY1" fmla="*/ 432107 h 432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9180" h="432107">
                  <a:moveTo>
                    <a:pt x="0" y="0"/>
                  </a:moveTo>
                  <a:lnTo>
                    <a:pt x="299180" y="432107"/>
                  </a:lnTo>
                </a:path>
              </a:pathLst>
            </a:custGeom>
            <a:ln w="28575" cap="flat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 330">
              <a:extLst>
                <a:ext uri="{FF2B5EF4-FFF2-40B4-BE49-F238E27FC236}">
                  <a16:creationId xmlns:a16="http://schemas.microsoft.com/office/drawing/2014/main" id="{0C1154E2-144E-4318-98E9-00FC60181E91}"/>
                </a:ext>
              </a:extLst>
            </p:cNvPr>
            <p:cNvSpPr/>
            <p:nvPr/>
          </p:nvSpPr>
          <p:spPr>
            <a:xfrm flipH="1">
              <a:off x="6828149" y="2318081"/>
              <a:ext cx="747637" cy="453784"/>
            </a:xfrm>
            <a:custGeom>
              <a:avLst/>
              <a:gdLst>
                <a:gd name="connsiteX0" fmla="*/ 1084517 w 1084516"/>
                <a:gd name="connsiteY0" fmla="*/ 712725 h 712725"/>
                <a:gd name="connsiteX1" fmla="*/ 0 w 1084516"/>
                <a:gd name="connsiteY1" fmla="*/ 712725 h 712725"/>
                <a:gd name="connsiteX2" fmla="*/ 0 w 1084516"/>
                <a:gd name="connsiteY2" fmla="*/ 0 h 712725"/>
                <a:gd name="connsiteX3" fmla="*/ 855917 w 1084516"/>
                <a:gd name="connsiteY3" fmla="*/ 0 h 712725"/>
                <a:gd name="connsiteX4" fmla="*/ 1084517 w 1084516"/>
                <a:gd name="connsiteY4" fmla="*/ 712725 h 7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4516" h="712725">
                  <a:moveTo>
                    <a:pt x="1084517" y="712725"/>
                  </a:moveTo>
                  <a:lnTo>
                    <a:pt x="0" y="712725"/>
                  </a:lnTo>
                  <a:lnTo>
                    <a:pt x="0" y="0"/>
                  </a:lnTo>
                  <a:lnTo>
                    <a:pt x="855917" y="0"/>
                  </a:lnTo>
                  <a:lnTo>
                    <a:pt x="1084517" y="712725"/>
                  </a:lnTo>
                  <a:close/>
                </a:path>
              </a:pathLst>
            </a:custGeom>
            <a:solidFill>
              <a:schemeClr val="tx2"/>
            </a:solidFill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 331">
              <a:extLst>
                <a:ext uri="{FF2B5EF4-FFF2-40B4-BE49-F238E27FC236}">
                  <a16:creationId xmlns:a16="http://schemas.microsoft.com/office/drawing/2014/main" id="{8DCDF95B-7746-4874-958F-DAF8CDAD110B}"/>
                </a:ext>
              </a:extLst>
            </p:cNvPr>
            <p:cNvSpPr/>
            <p:nvPr/>
          </p:nvSpPr>
          <p:spPr>
            <a:xfrm flipH="1">
              <a:off x="6828149" y="2771865"/>
              <a:ext cx="747637" cy="89787"/>
            </a:xfrm>
            <a:custGeom>
              <a:avLst/>
              <a:gdLst>
                <a:gd name="connsiteX0" fmla="*/ 1084517 w 1084516"/>
                <a:gd name="connsiteY0" fmla="*/ 0 h 141022"/>
                <a:gd name="connsiteX1" fmla="*/ 993839 w 1084516"/>
                <a:gd name="connsiteY1" fmla="*/ 141022 h 141022"/>
                <a:gd name="connsiteX2" fmla="*/ 0 w 1084516"/>
                <a:gd name="connsiteY2" fmla="*/ 141022 h 141022"/>
                <a:gd name="connsiteX3" fmla="*/ 0 w 1084516"/>
                <a:gd name="connsiteY3" fmla="*/ 0 h 141022"/>
                <a:gd name="connsiteX4" fmla="*/ 1084517 w 1084516"/>
                <a:gd name="connsiteY4" fmla="*/ 0 h 14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4516" h="141022">
                  <a:moveTo>
                    <a:pt x="1084517" y="0"/>
                  </a:moveTo>
                  <a:lnTo>
                    <a:pt x="993839" y="141022"/>
                  </a:lnTo>
                  <a:lnTo>
                    <a:pt x="0" y="141022"/>
                  </a:lnTo>
                  <a:lnTo>
                    <a:pt x="0" y="0"/>
                  </a:lnTo>
                  <a:lnTo>
                    <a:pt x="1084517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 332">
              <a:extLst>
                <a:ext uri="{FF2B5EF4-FFF2-40B4-BE49-F238E27FC236}">
                  <a16:creationId xmlns:a16="http://schemas.microsoft.com/office/drawing/2014/main" id="{60E15099-25CB-4538-8407-C9265DB58C07}"/>
                </a:ext>
              </a:extLst>
            </p:cNvPr>
            <p:cNvSpPr/>
            <p:nvPr/>
          </p:nvSpPr>
          <p:spPr>
            <a:xfrm flipH="1">
              <a:off x="6943912" y="2404294"/>
              <a:ext cx="551568" cy="276693"/>
            </a:xfrm>
            <a:custGeom>
              <a:avLst/>
              <a:gdLst>
                <a:gd name="connsiteX0" fmla="*/ 800100 w 800100"/>
                <a:gd name="connsiteY0" fmla="*/ 434582 h 434581"/>
                <a:gd name="connsiteX1" fmla="*/ 0 w 800100"/>
                <a:gd name="connsiteY1" fmla="*/ 434582 h 434581"/>
                <a:gd name="connsiteX2" fmla="*/ 0 w 800100"/>
                <a:gd name="connsiteY2" fmla="*/ 0 h 434581"/>
                <a:gd name="connsiteX3" fmla="*/ 676275 w 800100"/>
                <a:gd name="connsiteY3" fmla="*/ 0 h 434581"/>
                <a:gd name="connsiteX4" fmla="*/ 800100 w 800100"/>
                <a:gd name="connsiteY4" fmla="*/ 434582 h 434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0100" h="434581">
                  <a:moveTo>
                    <a:pt x="800100" y="434582"/>
                  </a:moveTo>
                  <a:lnTo>
                    <a:pt x="0" y="434582"/>
                  </a:lnTo>
                  <a:lnTo>
                    <a:pt x="0" y="0"/>
                  </a:lnTo>
                  <a:lnTo>
                    <a:pt x="676275" y="0"/>
                  </a:lnTo>
                  <a:lnTo>
                    <a:pt x="800100" y="434582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 283">
              <a:extLst>
                <a:ext uri="{FF2B5EF4-FFF2-40B4-BE49-F238E27FC236}">
                  <a16:creationId xmlns:a16="http://schemas.microsoft.com/office/drawing/2014/main" id="{AA6E34E3-DD1D-47EF-8221-23FD1A03FA87}"/>
                </a:ext>
              </a:extLst>
            </p:cNvPr>
            <p:cNvSpPr/>
            <p:nvPr/>
          </p:nvSpPr>
          <p:spPr>
            <a:xfrm flipH="1">
              <a:off x="5255142" y="2340196"/>
              <a:ext cx="285042" cy="263061"/>
            </a:xfrm>
            <a:custGeom>
              <a:avLst/>
              <a:gdLst>
                <a:gd name="connsiteX0" fmla="*/ 413480 w 413480"/>
                <a:gd name="connsiteY0" fmla="*/ 0 h 413171"/>
                <a:gd name="connsiteX1" fmla="*/ 0 w 413480"/>
                <a:gd name="connsiteY1" fmla="*/ 413171 h 41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480" h="413171">
                  <a:moveTo>
                    <a:pt x="413480" y="0"/>
                  </a:moveTo>
                  <a:lnTo>
                    <a:pt x="0" y="413171"/>
                  </a:lnTo>
                </a:path>
              </a:pathLst>
            </a:custGeom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 246">
              <a:extLst>
                <a:ext uri="{FF2B5EF4-FFF2-40B4-BE49-F238E27FC236}">
                  <a16:creationId xmlns:a16="http://schemas.microsoft.com/office/drawing/2014/main" id="{6201C72A-EA83-4AFB-9DA3-CD31BFEFB2B4}"/>
                </a:ext>
              </a:extLst>
            </p:cNvPr>
            <p:cNvSpPr/>
            <p:nvPr/>
          </p:nvSpPr>
          <p:spPr>
            <a:xfrm flipH="1">
              <a:off x="5068889" y="3090664"/>
              <a:ext cx="114487" cy="118271"/>
            </a:xfrm>
            <a:custGeom>
              <a:avLst/>
              <a:gdLst>
                <a:gd name="connsiteX0" fmla="*/ 126206 w 136397"/>
                <a:gd name="connsiteY0" fmla="*/ 0 h 168332"/>
                <a:gd name="connsiteX1" fmla="*/ 136398 w 136397"/>
                <a:gd name="connsiteY1" fmla="*/ 0 h 168332"/>
                <a:gd name="connsiteX2" fmla="*/ 136398 w 136397"/>
                <a:gd name="connsiteY2" fmla="*/ 168333 h 168332"/>
                <a:gd name="connsiteX3" fmla="*/ 126206 w 136397"/>
                <a:gd name="connsiteY3" fmla="*/ 168333 h 168332"/>
                <a:gd name="connsiteX4" fmla="*/ 10192 w 136397"/>
                <a:gd name="connsiteY4" fmla="*/ 168333 h 168332"/>
                <a:gd name="connsiteX5" fmla="*/ 10192 w 136397"/>
                <a:gd name="connsiteY5" fmla="*/ 0 h 168332"/>
                <a:gd name="connsiteX6" fmla="*/ 0 w 136397"/>
                <a:gd name="connsiteY6" fmla="*/ 0 h 168332"/>
                <a:gd name="connsiteX7" fmla="*/ 10192 w 136397"/>
                <a:gd name="connsiteY7" fmla="*/ 0 h 16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397" h="168332">
                  <a:moveTo>
                    <a:pt x="126206" y="0"/>
                  </a:moveTo>
                  <a:cubicBezTo>
                    <a:pt x="131835" y="0"/>
                    <a:pt x="136398" y="0"/>
                    <a:pt x="136398" y="0"/>
                  </a:cubicBezTo>
                  <a:lnTo>
                    <a:pt x="136398" y="168333"/>
                  </a:lnTo>
                  <a:cubicBezTo>
                    <a:pt x="136398" y="168333"/>
                    <a:pt x="131835" y="168333"/>
                    <a:pt x="126206" y="168333"/>
                  </a:cubicBezTo>
                  <a:lnTo>
                    <a:pt x="10192" y="168333"/>
                  </a:lnTo>
                  <a:lnTo>
                    <a:pt x="10192" y="0"/>
                  </a:lnTo>
                  <a:cubicBezTo>
                    <a:pt x="4563" y="0"/>
                    <a:pt x="0" y="0"/>
                    <a:pt x="0" y="0"/>
                  </a:cubicBezTo>
                  <a:cubicBezTo>
                    <a:pt x="0" y="0"/>
                    <a:pt x="4563" y="0"/>
                    <a:pt x="10192" y="0"/>
                  </a:cubicBezTo>
                  <a:close/>
                </a:path>
              </a:pathLst>
            </a:custGeom>
            <a:solidFill>
              <a:srgbClr val="FFB000"/>
            </a:solidFill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Prostokąt 131">
              <a:extLst>
                <a:ext uri="{FF2B5EF4-FFF2-40B4-BE49-F238E27FC236}">
                  <a16:creationId xmlns:a16="http://schemas.microsoft.com/office/drawing/2014/main" id="{68518258-18E5-4811-B1A3-5916261E2D02}"/>
                </a:ext>
              </a:extLst>
            </p:cNvPr>
            <p:cNvSpPr/>
            <p:nvPr/>
          </p:nvSpPr>
          <p:spPr>
            <a:xfrm>
              <a:off x="5193067" y="3042284"/>
              <a:ext cx="285042" cy="186926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34" name="Freeform 285">
              <a:extLst>
                <a:ext uri="{FF2B5EF4-FFF2-40B4-BE49-F238E27FC236}">
                  <a16:creationId xmlns:a16="http://schemas.microsoft.com/office/drawing/2014/main" id="{8E8DE3C9-6A28-4634-8EFC-ACF56153F2B7}"/>
                </a:ext>
              </a:extLst>
            </p:cNvPr>
            <p:cNvSpPr/>
            <p:nvPr/>
          </p:nvSpPr>
          <p:spPr>
            <a:xfrm flipH="1">
              <a:off x="4865279" y="2340325"/>
              <a:ext cx="692151" cy="263061"/>
            </a:xfrm>
            <a:custGeom>
              <a:avLst/>
              <a:gdLst>
                <a:gd name="connsiteX0" fmla="*/ 0 w 1004029"/>
                <a:gd name="connsiteY0" fmla="*/ 413171 h 413171"/>
                <a:gd name="connsiteX1" fmla="*/ 0 w 1004029"/>
                <a:gd name="connsiteY1" fmla="*/ 0 h 413171"/>
                <a:gd name="connsiteX2" fmla="*/ 413480 w 1004029"/>
                <a:gd name="connsiteY2" fmla="*/ 0 h 413171"/>
                <a:gd name="connsiteX3" fmla="*/ 1004030 w 1004029"/>
                <a:gd name="connsiteY3" fmla="*/ 413171 h 413171"/>
                <a:gd name="connsiteX4" fmla="*/ 0 w 1004029"/>
                <a:gd name="connsiteY4" fmla="*/ 413171 h 41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029" h="413171">
                  <a:moveTo>
                    <a:pt x="0" y="413171"/>
                  </a:moveTo>
                  <a:lnTo>
                    <a:pt x="0" y="0"/>
                  </a:lnTo>
                  <a:lnTo>
                    <a:pt x="413480" y="0"/>
                  </a:lnTo>
                  <a:lnTo>
                    <a:pt x="1004030" y="413171"/>
                  </a:lnTo>
                  <a:lnTo>
                    <a:pt x="0" y="413171"/>
                  </a:lnTo>
                  <a:close/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98" name="Symbol zastępczy stopki 14">
            <a:extLst>
              <a:ext uri="{FF2B5EF4-FFF2-40B4-BE49-F238E27FC236}">
                <a16:creationId xmlns:a16="http://schemas.microsoft.com/office/drawing/2014/main" id="{F7C4DE12-0511-4658-95C1-E98729E03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5095" y="6511810"/>
            <a:ext cx="5491293" cy="365125"/>
          </a:xfrm>
          <a:prstGeom prst="rect">
            <a:avLst/>
          </a:prstGeom>
        </p:spPr>
        <p:txBody>
          <a:bodyPr/>
          <a:lstStyle>
            <a:lvl1pPr>
              <a:defRPr lang="pl-PL" sz="1600" smtClean="0"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pl-PL" dirty="0"/>
              <a:t>23 -29 maja 2022 r. - Tydzień Bezpieczeństwa </a:t>
            </a:r>
          </a:p>
        </p:txBody>
      </p:sp>
      <p:sp>
        <p:nvSpPr>
          <p:cNvPr id="96" name="Tytuł 1">
            <a:extLst>
              <a:ext uri="{FF2B5EF4-FFF2-40B4-BE49-F238E27FC236}">
                <a16:creationId xmlns:a16="http://schemas.microsoft.com/office/drawing/2014/main" id="{6A02FAB0-A56A-4A91-B9AB-DBDB1D0D5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08" y="1785505"/>
            <a:ext cx="2877991" cy="1317029"/>
          </a:xfrm>
        </p:spPr>
        <p:txBody>
          <a:bodyPr/>
          <a:lstStyle/>
          <a:p>
            <a:pPr algn="l"/>
            <a:r>
              <a:rPr lang="pl-PL" b="1" dirty="0"/>
              <a:t>Sięgnij po </a:t>
            </a:r>
            <a:r>
              <a:rPr lang="pl-PL" b="1" dirty="0">
                <a:solidFill>
                  <a:srgbClr val="00539F"/>
                </a:solidFill>
              </a:rPr>
              <a:t>wiedzę!</a:t>
            </a:r>
          </a:p>
        </p:txBody>
      </p:sp>
      <p:sp>
        <p:nvSpPr>
          <p:cNvPr id="97" name="Prostokąt 96">
            <a:extLst>
              <a:ext uri="{FF2B5EF4-FFF2-40B4-BE49-F238E27FC236}">
                <a16:creationId xmlns:a16="http://schemas.microsoft.com/office/drawing/2014/main" id="{199B950F-F1CD-4F87-82FF-BEAB3B39157E}"/>
              </a:ext>
            </a:extLst>
          </p:cNvPr>
          <p:cNvSpPr/>
          <p:nvPr/>
        </p:nvSpPr>
        <p:spPr>
          <a:xfrm>
            <a:off x="3684382" y="3755465"/>
            <a:ext cx="1917754" cy="26769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9AEA103-A980-498D-944E-93BAD9D7939C}"/>
              </a:ext>
            </a:extLst>
          </p:cNvPr>
          <p:cNvSpPr txBox="1"/>
          <p:nvPr/>
        </p:nvSpPr>
        <p:spPr>
          <a:xfrm>
            <a:off x="6165767" y="4519275"/>
            <a:ext cx="1857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29308"/>
                </a:solidFill>
                <a:latin typeface="Century Gothic" panose="020B0502020202020204" pitchFamily="34" charset="0"/>
              </a:rPr>
              <a:t>Filmy na Youtube! </a:t>
            </a:r>
          </a:p>
        </p:txBody>
      </p:sp>
      <p:pic>
        <p:nvPicPr>
          <p:cNvPr id="100" name="Obraz 99">
            <a:hlinkClick r:id="rId5"/>
            <a:extLst>
              <a:ext uri="{FF2B5EF4-FFF2-40B4-BE49-F238E27FC236}">
                <a16:creationId xmlns:a16="http://schemas.microsoft.com/office/drawing/2014/main" id="{90392321-DCCC-48D4-A518-68A17BEE29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2404" y="4312410"/>
            <a:ext cx="1412851" cy="2018357"/>
          </a:xfrm>
          <a:prstGeom prst="rect">
            <a:avLst/>
          </a:prstGeom>
        </p:spPr>
      </p:pic>
      <p:sp>
        <p:nvSpPr>
          <p:cNvPr id="102" name="pole tekstowe 101">
            <a:extLst>
              <a:ext uri="{FF2B5EF4-FFF2-40B4-BE49-F238E27FC236}">
                <a16:creationId xmlns:a16="http://schemas.microsoft.com/office/drawing/2014/main" id="{175867E5-C671-46C5-9CA0-FD3D5CAF2F46}"/>
              </a:ext>
            </a:extLst>
          </p:cNvPr>
          <p:cNvSpPr txBox="1"/>
          <p:nvPr/>
        </p:nvSpPr>
        <p:spPr>
          <a:xfrm>
            <a:off x="1766401" y="3935501"/>
            <a:ext cx="1130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F29308"/>
                </a:solidFill>
                <a:latin typeface="Century Gothic" panose="020B0502020202020204" pitchFamily="34" charset="0"/>
              </a:rPr>
              <a:t>Skoroszyt</a:t>
            </a:r>
          </a:p>
        </p:txBody>
      </p:sp>
      <p:sp>
        <p:nvSpPr>
          <p:cNvPr id="103" name="pole tekstowe 102">
            <a:extLst>
              <a:ext uri="{FF2B5EF4-FFF2-40B4-BE49-F238E27FC236}">
                <a16:creationId xmlns:a16="http://schemas.microsoft.com/office/drawing/2014/main" id="{FCEA2BF4-1B0C-473B-A712-365787C37FC9}"/>
              </a:ext>
            </a:extLst>
          </p:cNvPr>
          <p:cNvSpPr txBox="1"/>
          <p:nvPr/>
        </p:nvSpPr>
        <p:spPr>
          <a:xfrm>
            <a:off x="3371999" y="3953713"/>
            <a:ext cx="2578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F29308"/>
                </a:solidFill>
                <a:latin typeface="Century Gothic" panose="020B0502020202020204" pitchFamily="34" charset="0"/>
              </a:rPr>
              <a:t>Wytyczne</a:t>
            </a:r>
          </a:p>
        </p:txBody>
      </p:sp>
    </p:spTree>
    <p:extLst>
      <p:ext uri="{BB962C8B-B14F-4D97-AF65-F5344CB8AC3E}">
        <p14:creationId xmlns:p14="http://schemas.microsoft.com/office/powerpoint/2010/main" val="3843289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2"/>
          <p:cNvSpPr txBox="1">
            <a:spLocks/>
          </p:cNvSpPr>
          <p:nvPr/>
        </p:nvSpPr>
        <p:spPr>
          <a:xfrm>
            <a:off x="720000" y="1800000"/>
            <a:ext cx="3936775" cy="4309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0975" marR="0" lvl="0" indent="-18097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itchFamily="34" charset="0"/>
              </a:rPr>
              <a:t>Scenariusz 1</a:t>
            </a:r>
          </a:p>
          <a:p>
            <a:pPr marL="180975" marR="0" lvl="0" indent="-18097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pl-PL" b="1" dirty="0">
              <a:latin typeface="Century Gothic" panose="020B0502020202020204" pitchFamily="34" charset="0"/>
              <a:cs typeface="Arial" pitchFamily="34" charset="0"/>
            </a:endParaRPr>
          </a:p>
          <a:p>
            <a:pPr marL="180975" marR="0" lvl="0" indent="-18097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1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itchFamily="34" charset="0"/>
              </a:rPr>
              <a:t>Scenariusz 2 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19999" y="4140000"/>
            <a:ext cx="5196573" cy="88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pl-PL" i="1" spc="-6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(do uzupełnienia dla każdej budowy o gotowe scenariusze z Książki Pomysłów na Tydzień Bezpieczeństwa 2022)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20000" y="5472000"/>
            <a:ext cx="8118819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l-PL" sz="2800" b="1" dirty="0">
                <a:latin typeface="Century Gothic" panose="020B0502020202020204" pitchFamily="34" charset="0"/>
                <a:cs typeface="Arial" panose="020B0604020202020204" pitchFamily="34" charset="0"/>
              </a:rPr>
              <a:t>Budowa: …………………………………………..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1BCF7464-6DCC-406E-9EB4-1624473B3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402" y="274638"/>
            <a:ext cx="5714397" cy="1143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pPr marL="180975" algn="l"/>
            <a:r>
              <a:rPr lang="pl-PL" b="1" dirty="0">
                <a:latin typeface="Century Gothic" panose="020B0502020202020204" pitchFamily="34" charset="0"/>
              </a:rPr>
              <a:t>Działania zaplanowane</a:t>
            </a:r>
          </a:p>
        </p:txBody>
      </p:sp>
      <p:sp>
        <p:nvSpPr>
          <p:cNvPr id="13" name="Symbol zastępczy numeru slajdu 5">
            <a:extLst>
              <a:ext uri="{FF2B5EF4-FFF2-40B4-BE49-F238E27FC236}">
                <a16:creationId xmlns:a16="http://schemas.microsoft.com/office/drawing/2014/main" id="{4AB849D8-9A07-4DDF-983F-4BDBF01DB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36759" y="6490825"/>
            <a:ext cx="85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04C7B-40EC-4E2C-AA69-A489B7125BF0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14" name="Symbol zastępczy stopki 14">
            <a:extLst>
              <a:ext uri="{FF2B5EF4-FFF2-40B4-BE49-F238E27FC236}">
                <a16:creationId xmlns:a16="http://schemas.microsoft.com/office/drawing/2014/main" id="{71330D3D-24BB-4545-A708-73E62C8048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5095" y="6511810"/>
            <a:ext cx="5491293" cy="365125"/>
          </a:xfrm>
          <a:prstGeom prst="rect">
            <a:avLst/>
          </a:prstGeom>
        </p:spPr>
        <p:txBody>
          <a:bodyPr/>
          <a:lstStyle>
            <a:lvl1pPr>
              <a:defRPr lang="pl-PL" sz="1600" smtClean="0"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pl-PL" dirty="0"/>
              <a:t>23 -29 maja 2022 r. - Tydzień Bezpieczeństwa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FA2F082-7391-423B-973A-12372AD3E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15617"/>
            <a:ext cx="1569273" cy="221421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5A82796-58B5-4FDC-B1DA-C0486D524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63" y="1727528"/>
            <a:ext cx="2552297" cy="329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24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2"/>
          <p:cNvSpPr txBox="1">
            <a:spLocks/>
          </p:cNvSpPr>
          <p:nvPr/>
        </p:nvSpPr>
        <p:spPr>
          <a:xfrm>
            <a:off x="720000" y="1800000"/>
            <a:ext cx="3936775" cy="4309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0975" marR="0" lvl="0" indent="-18097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itchFamily="34" charset="0"/>
              </a:rPr>
              <a:t>Scenariusz 3</a:t>
            </a:r>
          </a:p>
          <a:p>
            <a:pPr marL="180975" marR="0" lvl="0" indent="-18097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pl-PL" b="1" dirty="0">
              <a:latin typeface="Century Gothic" panose="020B0502020202020204" pitchFamily="34" charset="0"/>
              <a:cs typeface="Arial" pitchFamily="34" charset="0"/>
            </a:endParaRPr>
          </a:p>
          <a:p>
            <a:pPr marL="180975" marR="0" lvl="0" indent="-18097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1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itchFamily="34" charset="0"/>
              </a:rPr>
              <a:t>Scenariusz 4 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19999" y="4140000"/>
            <a:ext cx="5196573" cy="88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pl-PL" i="1" spc="-6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(do uzupełnienia dla każdej budowy o gotowe scenariusze z Książki Pomysłów na Tydzień Bezpieczeństwa 2022)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20000" y="5472000"/>
            <a:ext cx="8118819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l-PL" sz="2800" b="1" dirty="0">
                <a:latin typeface="Century Gothic" panose="020B0502020202020204" pitchFamily="34" charset="0"/>
                <a:cs typeface="Arial" panose="020B0604020202020204" pitchFamily="34" charset="0"/>
              </a:rPr>
              <a:t>Budowa: …………………………………………..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1BCF7464-6DCC-406E-9EB4-1624473B3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402" y="274638"/>
            <a:ext cx="5714397" cy="1143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pPr marL="180975" algn="l"/>
            <a:r>
              <a:rPr lang="pl-PL" b="1" dirty="0">
                <a:latin typeface="Century Gothic" panose="020B0502020202020204" pitchFamily="34" charset="0"/>
              </a:rPr>
              <a:t>Działania zaplanowane</a:t>
            </a:r>
          </a:p>
        </p:txBody>
      </p:sp>
      <p:sp>
        <p:nvSpPr>
          <p:cNvPr id="13" name="Symbol zastępczy numeru slajdu 5">
            <a:extLst>
              <a:ext uri="{FF2B5EF4-FFF2-40B4-BE49-F238E27FC236}">
                <a16:creationId xmlns:a16="http://schemas.microsoft.com/office/drawing/2014/main" id="{4AB849D8-9A07-4DDF-983F-4BDBF01DB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36759" y="6490825"/>
            <a:ext cx="85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04C7B-40EC-4E2C-AA69-A489B7125BF0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14" name="Symbol zastępczy stopki 14">
            <a:extLst>
              <a:ext uri="{FF2B5EF4-FFF2-40B4-BE49-F238E27FC236}">
                <a16:creationId xmlns:a16="http://schemas.microsoft.com/office/drawing/2014/main" id="{71330D3D-24BB-4545-A708-73E62C8048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5095" y="6511810"/>
            <a:ext cx="5491293" cy="365125"/>
          </a:xfrm>
          <a:prstGeom prst="rect">
            <a:avLst/>
          </a:prstGeom>
        </p:spPr>
        <p:txBody>
          <a:bodyPr/>
          <a:lstStyle>
            <a:lvl1pPr>
              <a:defRPr lang="pl-PL" sz="1600" smtClean="0"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pl-PL" dirty="0"/>
              <a:t>23 -29 maja 2022 r. - Tydzień Bezpieczeństwa 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E5A8FB93-E5DB-4C6F-BFB0-99D5BB716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15617"/>
            <a:ext cx="1569273" cy="221421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517CC243-0619-4492-B65F-D43DE1AFC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63" y="1727528"/>
            <a:ext cx="2552297" cy="329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47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720000" y="1800000"/>
            <a:ext cx="835934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Century Gothic" panose="020B0502020202020204" pitchFamily="34" charset="0"/>
              </a:rPr>
              <a:t>Zapewniając wysokie standardy BHP </a:t>
            </a:r>
            <a:br>
              <a:rPr lang="pl-PL" sz="2400" b="1" dirty="0">
                <a:latin typeface="Century Gothic" panose="020B0502020202020204" pitchFamily="34" charset="0"/>
              </a:rPr>
            </a:br>
            <a:r>
              <a:rPr lang="pl-PL" sz="2400" b="1" dirty="0">
                <a:latin typeface="Century Gothic" panose="020B0502020202020204" pitchFamily="34" charset="0"/>
              </a:rPr>
              <a:t>na naszych budowach dbamy o:</a:t>
            </a:r>
          </a:p>
          <a:p>
            <a:pPr marL="442913" lvl="1" indent="-266700">
              <a:spcBef>
                <a:spcPts val="600"/>
              </a:spcBef>
              <a:spcAft>
                <a:spcPts val="1200"/>
              </a:spcAft>
              <a:buClr>
                <a:srgbClr val="F79E1C"/>
              </a:buClr>
              <a:buFont typeface="Wingdings" panose="05000000000000000000" pitchFamily="2" charset="2"/>
              <a:buChar char="§"/>
            </a:pPr>
            <a:r>
              <a:rPr lang="pl-PL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zdrowie nasze i współpracowników</a:t>
            </a:r>
          </a:p>
          <a:p>
            <a:pPr marL="442913" lvl="1" indent="-266700">
              <a:spcBef>
                <a:spcPts val="600"/>
              </a:spcBef>
              <a:spcAft>
                <a:spcPts val="1200"/>
              </a:spcAft>
              <a:buClr>
                <a:srgbClr val="F79E1C"/>
              </a:buClr>
              <a:buFont typeface="Wingdings" panose="05000000000000000000" pitchFamily="2" charset="2"/>
              <a:buChar char="§"/>
            </a:pPr>
            <a:r>
              <a:rPr lang="pl-PL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lepszą koordynację prac budowalnych</a:t>
            </a:r>
          </a:p>
          <a:p>
            <a:pPr marL="442913" lvl="1" indent="-266700">
              <a:spcBef>
                <a:spcPts val="600"/>
              </a:spcBef>
              <a:spcAft>
                <a:spcPts val="1200"/>
              </a:spcAft>
              <a:buClr>
                <a:srgbClr val="F79E1C"/>
              </a:buClr>
              <a:buFont typeface="Wingdings" panose="05000000000000000000" pitchFamily="2" charset="2"/>
              <a:buChar char="§"/>
            </a:pPr>
            <a:r>
              <a:rPr lang="pl-PL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szybsze zamykanie kolejnych etapów </a:t>
            </a:r>
          </a:p>
          <a:p>
            <a:pPr marL="442913" lvl="1" indent="-266700">
              <a:spcBef>
                <a:spcPts val="600"/>
              </a:spcBef>
              <a:spcAft>
                <a:spcPts val="1200"/>
              </a:spcAft>
              <a:buClr>
                <a:srgbClr val="F79E1C"/>
              </a:buClr>
              <a:buFont typeface="Wingdings" panose="05000000000000000000" pitchFamily="2" charset="2"/>
              <a:buChar char="§"/>
            </a:pPr>
            <a:r>
              <a:rPr lang="pl-PL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obniżenie kosztów inwestycji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E61C1C9C-28FC-4068-867F-15F11DFA8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887" y="289799"/>
            <a:ext cx="6832056" cy="1143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pPr marL="180975" algn="l"/>
            <a:r>
              <a:rPr lang="pl-PL" sz="2400" b="1" dirty="0">
                <a:latin typeface="Century Gothic" panose="020B0502020202020204" pitchFamily="34" charset="0"/>
              </a:rPr>
              <a:t>IX Tydzień Bezpieczeństwa</a:t>
            </a:r>
            <a:br>
              <a:rPr lang="pl-PL" b="1" dirty="0">
                <a:latin typeface="Century Gothic" panose="020B0502020202020204" pitchFamily="34" charset="0"/>
              </a:rPr>
            </a:br>
            <a:r>
              <a:rPr lang="pl-PL" sz="3100" b="1" dirty="0">
                <a:solidFill>
                  <a:srgbClr val="00539F"/>
                </a:solidFill>
                <a:latin typeface="Century Gothic" panose="020B0502020202020204" pitchFamily="34" charset="0"/>
              </a:rPr>
              <a:t>WARTO PRACOWAĆ BEZPIECZNIE</a:t>
            </a:r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:a16="http://schemas.microsoft.com/office/drawing/2014/main" id="{7A0DF3D2-F803-4FF3-8689-D3C037CBB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36759" y="6490825"/>
            <a:ext cx="85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04C7B-40EC-4E2C-AA69-A489B7125BF0}" type="slidenum">
              <a:rPr lang="pl-PL" smtClean="0"/>
              <a:pPr/>
              <a:t>13</a:t>
            </a:fld>
            <a:endParaRPr lang="pl-PL" dirty="0"/>
          </a:p>
        </p:txBody>
      </p:sp>
      <p:pic>
        <p:nvPicPr>
          <p:cNvPr id="11" name="Obraz 10" descr="Obraz zawierający zewnętrzne, rower, budynek, pomarańczowy&#10;&#10;Opis wygenerowany automatycznie">
            <a:extLst>
              <a:ext uri="{FF2B5EF4-FFF2-40B4-BE49-F238E27FC236}">
                <a16:creationId xmlns:a16="http://schemas.microsoft.com/office/drawing/2014/main" id="{41485CC7-F3F6-44BF-8409-1739D79363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0" b="6075"/>
          <a:stretch/>
        </p:blipFill>
        <p:spPr>
          <a:xfrm>
            <a:off x="7204112" y="1432469"/>
            <a:ext cx="1967564" cy="2036065"/>
          </a:xfrm>
          <a:prstGeom prst="rect">
            <a:avLst/>
          </a:prstGeom>
        </p:spPr>
      </p:pic>
      <p:sp>
        <p:nvSpPr>
          <p:cNvPr id="9" name="Symbol zastępczy stopki 14">
            <a:extLst>
              <a:ext uri="{FF2B5EF4-FFF2-40B4-BE49-F238E27FC236}">
                <a16:creationId xmlns:a16="http://schemas.microsoft.com/office/drawing/2014/main" id="{5B361B99-9F96-4D49-8901-1DCF1A6B9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5095" y="6511810"/>
            <a:ext cx="5491293" cy="365125"/>
          </a:xfrm>
          <a:prstGeom prst="rect">
            <a:avLst/>
          </a:prstGeom>
        </p:spPr>
        <p:txBody>
          <a:bodyPr/>
          <a:lstStyle>
            <a:lvl1pPr>
              <a:defRPr lang="pl-PL" sz="1600" smtClean="0"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pl-PL" dirty="0"/>
              <a:t>23 -29 maja 2022 r. - Tydzień Bezpieczeństwa 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F070245E-34EF-4B27-8B43-F884B04AD9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9"/>
          <a:stretch/>
        </p:blipFill>
        <p:spPr>
          <a:xfrm>
            <a:off x="7204112" y="3429000"/>
            <a:ext cx="1935237" cy="2002613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5624E08-7280-4E51-911D-93FA103F3DF6}"/>
              </a:ext>
            </a:extLst>
          </p:cNvPr>
          <p:cNvSpPr txBox="1"/>
          <p:nvPr/>
        </p:nvSpPr>
        <p:spPr>
          <a:xfrm>
            <a:off x="720000" y="5206756"/>
            <a:ext cx="78265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539F"/>
                </a:solidFill>
                <a:latin typeface="Century Gothic" panose="020B0502020202020204" pitchFamily="34" charset="0"/>
              </a:rPr>
              <a:t>Tym samym dajemy dobry przykład </a:t>
            </a:r>
            <a:br>
              <a:rPr lang="pl-PL" sz="2400" b="1" dirty="0">
                <a:solidFill>
                  <a:srgbClr val="00539F"/>
                </a:solidFill>
                <a:latin typeface="Century Gothic" panose="020B0502020202020204" pitchFamily="34" charset="0"/>
              </a:rPr>
            </a:br>
            <a:r>
              <a:rPr lang="pl-PL" sz="2400" b="1" dirty="0">
                <a:solidFill>
                  <a:srgbClr val="00539F"/>
                </a:solidFill>
                <a:latin typeface="Century Gothic" panose="020B0502020202020204" pitchFamily="34" charset="0"/>
              </a:rPr>
              <a:t>dla innych uczestników procesu inwestycyjnego!</a:t>
            </a:r>
          </a:p>
        </p:txBody>
      </p:sp>
    </p:spTree>
    <p:extLst>
      <p:ext uri="{BB962C8B-B14F-4D97-AF65-F5344CB8AC3E}">
        <p14:creationId xmlns:p14="http://schemas.microsoft.com/office/powerpoint/2010/main" val="876134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Obraz 70" descr="Obraz zawierający osoba, majtki&#10;&#10;Opis wygenerowany automatycznie">
            <a:extLst>
              <a:ext uri="{FF2B5EF4-FFF2-40B4-BE49-F238E27FC236}">
                <a16:creationId xmlns:a16="http://schemas.microsoft.com/office/drawing/2014/main" id="{BAC0C77E-686D-4E60-B5A5-18FFD83631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2" b="99293" l="205" r="48591">
                        <a14:foregroundMark x1="46636" y1="657" x2="36614" y2="16523"/>
                        <a14:foregroundMark x1="36614" y1="16523" x2="32591" y2="55129"/>
                        <a14:foregroundMark x1="32591" y1="55129" x2="40386" y2="95958"/>
                        <a14:foregroundMark x1="40386" y1="95958" x2="22932" y2="71198"/>
                        <a14:foregroundMark x1="22932" y1="71198" x2="27227" y2="90753"/>
                        <a14:foregroundMark x1="27227" y1="90753" x2="1932" y2="59778"/>
                        <a14:foregroundMark x1="1932" y1="59778" x2="15250" y2="96160"/>
                        <a14:foregroundMark x1="15250" y1="96160" x2="8114" y2="60232"/>
                        <a14:foregroundMark x1="8114" y1="60232" x2="13614" y2="92067"/>
                        <a14:foregroundMark x1="13614" y1="92067" x2="2182" y2="48408"/>
                        <a14:foregroundMark x1="2182" y1="48408" x2="3182" y2="93532"/>
                        <a14:foregroundMark x1="3182" y1="93532" x2="2159" y2="31531"/>
                        <a14:foregroundMark x1="2159" y1="31531" x2="4295" y2="92067"/>
                        <a14:foregroundMark x1="4295" y1="92067" x2="4068" y2="8792"/>
                        <a14:foregroundMark x1="4068" y1="8792" x2="13591" y2="72057"/>
                        <a14:foregroundMark x1="13591" y1="72057" x2="10773" y2="12683"/>
                        <a14:foregroundMark x1="10773" y1="12683" x2="10841" y2="77615"/>
                        <a14:foregroundMark x1="10841" y1="77615" x2="17705" y2="17029"/>
                        <a14:foregroundMark x1="17705" y1="17029" x2="16795" y2="69581"/>
                        <a14:foregroundMark x1="16795" y1="69581" x2="21341" y2="49116"/>
                        <a14:foregroundMark x1="21341" y1="49116" x2="24773" y2="8236"/>
                        <a14:foregroundMark x1="24773" y1="8236" x2="26614" y2="67206"/>
                        <a14:foregroundMark x1="26614" y1="67206" x2="27727" y2="11167"/>
                        <a14:foregroundMark x1="27727" y1="11167" x2="34727" y2="50227"/>
                        <a14:foregroundMark x1="34727" y1="50227" x2="31932" y2="7428"/>
                        <a14:foregroundMark x1="31932" y1="7428" x2="33636" y2="24507"/>
                        <a14:foregroundMark x1="33636" y1="24507" x2="33545" y2="6064"/>
                        <a14:foregroundMark x1="33545" y1="6064" x2="40705" y2="5558"/>
                        <a14:foregroundMark x1="40705" y1="5558" x2="37955" y2="23699"/>
                        <a14:foregroundMark x1="37955" y1="23699" x2="40682" y2="6872"/>
                        <a14:foregroundMark x1="40682" y1="6872" x2="36318" y2="34108"/>
                        <a14:foregroundMark x1="36318" y1="34108" x2="46955" y2="7074"/>
                        <a14:foregroundMark x1="46955" y1="7074" x2="38364" y2="25164"/>
                        <a14:foregroundMark x1="38364" y1="25164" x2="41386" y2="8641"/>
                        <a14:foregroundMark x1="41386" y1="8641" x2="38091" y2="27084"/>
                        <a14:foregroundMark x1="38091" y1="27084" x2="41886" y2="5003"/>
                        <a14:foregroundMark x1="41886" y1="5003" x2="31591" y2="34361"/>
                        <a14:foregroundMark x1="31591" y1="34361" x2="38568" y2="10662"/>
                        <a14:foregroundMark x1="38568" y1="10662" x2="31659" y2="27236"/>
                        <a14:foregroundMark x1="31659" y1="27236" x2="36659" y2="15210"/>
                        <a14:foregroundMark x1="36659" y1="15210" x2="26318" y2="29914"/>
                        <a14:foregroundMark x1="26318" y1="29914" x2="27114" y2="12532"/>
                        <a14:foregroundMark x1="27114" y1="12532" x2="16932" y2="21880"/>
                        <a14:foregroundMark x1="16932" y1="21880" x2="17386" y2="3840"/>
                        <a14:foregroundMark x1="17386" y1="3840" x2="16159" y2="28954"/>
                        <a14:foregroundMark x1="16159" y1="28954" x2="13068" y2="4396"/>
                        <a14:foregroundMark x1="13068" y1="4396" x2="8818" y2="14856"/>
                        <a14:foregroundMark x1="8818" y1="14856" x2="7523" y2="1465"/>
                        <a14:foregroundMark x1="7523" y1="1465" x2="9386" y2="33300"/>
                        <a14:foregroundMark x1="9386" y1="33300" x2="4977" y2="12127"/>
                        <a14:foregroundMark x1="4977" y1="12127" x2="5818" y2="47246"/>
                        <a14:foregroundMark x1="5818" y1="47246" x2="3227" y2="11572"/>
                        <a14:foregroundMark x1="3227" y1="11572" x2="10773" y2="83679"/>
                        <a14:foregroundMark x1="10773" y1="83679" x2="5682" y2="42294"/>
                        <a14:foregroundMark x1="5682" y1="42294" x2="523" y2="24356"/>
                        <a14:foregroundMark x1="523" y1="24356" x2="9545" y2="91561"/>
                        <a14:foregroundMark x1="9545" y1="91561" x2="6977" y2="70591"/>
                        <a14:foregroundMark x1="6977" y1="70591" x2="9409" y2="87569"/>
                        <a14:foregroundMark x1="9409" y1="87569" x2="15432" y2="95452"/>
                        <a14:foregroundMark x1="15432" y1="95452" x2="10136" y2="85801"/>
                        <a14:foregroundMark x1="10136" y1="85801" x2="24136" y2="99343"/>
                        <a14:foregroundMark x1="24136" y1="99343" x2="31205" y2="75341"/>
                        <a14:foregroundMark x1="31205" y1="75341" x2="25091" y2="62759"/>
                        <a14:foregroundMark x1="25091" y1="62759" x2="34841" y2="97069"/>
                        <a14:foregroundMark x1="34841" y1="97069" x2="25705" y2="59373"/>
                        <a14:foregroundMark x1="25705" y1="59373" x2="31227" y2="98231"/>
                        <a14:foregroundMark x1="31227" y1="98231" x2="27318" y2="93431"/>
                        <a14:foregroundMark x1="41023" y1="97726" x2="35364" y2="87772"/>
                        <a14:foregroundMark x1="35364" y1="87772" x2="39068" y2="97271"/>
                        <a14:foregroundMark x1="39068" y1="97271" x2="39386" y2="99343"/>
                        <a14:foregroundMark x1="12795" y1="98888" x2="12795" y2="98888"/>
                        <a14:foregroundMark x1="10841" y1="98888" x2="15545" y2="94543"/>
                        <a14:foregroundMark x1="14932" y1="97726" x2="13500" y2="97069"/>
                        <a14:foregroundMark x1="5636" y1="96160" x2="4295" y2="94997"/>
                        <a14:foregroundMark x1="45614" y1="2476" x2="29455" y2="1314"/>
                        <a14:foregroundMark x1="29455" y1="1314" x2="29455" y2="1314"/>
                        <a14:foregroundMark x1="44591" y1="2678" x2="9409" y2="3133"/>
                        <a14:foregroundMark x1="46841" y1="2678" x2="43068" y2="13138"/>
                        <a14:foregroundMark x1="43068" y1="13138" x2="43068" y2="13138"/>
                        <a14:foregroundMark x1="47364" y1="5205" x2="43977" y2="2931"/>
                        <a14:foregroundMark x1="48182" y1="2223" x2="48182" y2="2223"/>
                        <a14:foregroundMark x1="48591" y1="1769" x2="46750" y2="1314"/>
                        <a14:foregroundMark x1="3477" y1="6114" x2="1841" y2="90096"/>
                        <a14:foregroundMark x1="1841" y1="90096" x2="2614" y2="76200"/>
                        <a14:foregroundMark x1="2614" y1="76200" x2="1750" y2="95907"/>
                        <a14:foregroundMark x1="1750" y1="95907" x2="1341" y2="81860"/>
                        <a14:foregroundMark x1="1341" y1="81860" x2="1432" y2="95654"/>
                        <a14:foregroundMark x1="1432" y1="95654" x2="727" y2="92067"/>
                        <a14:foregroundMark x1="3886" y1="1566" x2="205" y2="6114"/>
                        <a14:foregroundMark x1="47864" y1="2678" x2="40818" y2="12026"/>
                        <a14:foregroundMark x1="40818" y1="12026" x2="46227" y2="2678"/>
                        <a14:foregroundMark x1="46227" y1="2678" x2="47045" y2="202"/>
                        <a14:foregroundMark x1="33864" y1="43608" x2="34977" y2="58868"/>
                        <a14:foregroundMark x1="34977" y1="58868" x2="34977" y2="41486"/>
                        <a14:foregroundMark x1="34977" y1="41486" x2="33932" y2="58060"/>
                        <a14:foregroundMark x1="33932" y1="58060" x2="34364" y2="25013"/>
                        <a14:foregroundMark x1="34364" y1="25013" x2="35341" y2="63669"/>
                        <a14:foregroundMark x1="35341" y1="63669" x2="37750" y2="30824"/>
                        <a14:foregroundMark x1="37750" y1="30824" x2="39159" y2="72158"/>
                        <a14:foregroundMark x1="39159" y1="72158" x2="34159" y2="27438"/>
                        <a14:foregroundMark x1="34159" y1="27438" x2="36932" y2="80293"/>
                        <a14:foregroundMark x1="36932" y1="80293" x2="33705" y2="36180"/>
                        <a14:foregroundMark x1="33705" y1="36180" x2="34045" y2="73471"/>
                        <a14:foregroundMark x1="34045" y1="73471" x2="31409" y2="42900"/>
                        <a14:foregroundMark x1="31409" y1="42900" x2="32864" y2="76402"/>
                        <a14:foregroundMark x1="32864" y1="76402" x2="32932" y2="51794"/>
                        <a14:foregroundMark x1="32932" y1="51794" x2="31909" y2="45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9" t="2268" r="61975" b="490"/>
          <a:stretch/>
        </p:blipFill>
        <p:spPr>
          <a:xfrm flipH="1">
            <a:off x="5751442" y="1736035"/>
            <a:ext cx="3392557" cy="4518991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61759" y="1689715"/>
            <a:ext cx="818691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200" b="1" dirty="0">
                <a:solidFill>
                  <a:srgbClr val="00539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Zawsze ważne jest BHP! </a:t>
            </a:r>
            <a:br>
              <a:rPr lang="pl-PL" sz="2200" b="1" dirty="0">
                <a:solidFill>
                  <a:srgbClr val="00539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79E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JUTRO … </a:t>
            </a:r>
            <a:r>
              <a:rPr lang="pl-PL" sz="2200" b="1" dirty="0">
                <a:solidFill>
                  <a:srgbClr val="00539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zależy od Twojej pracy </a:t>
            </a:r>
            <a:r>
              <a:rPr lang="pl-PL" sz="2200" b="1" dirty="0">
                <a:solidFill>
                  <a:srgbClr val="F79E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DZIŚ</a:t>
            </a:r>
          </a:p>
          <a:p>
            <a:endParaRPr lang="pl-PL" sz="2000" b="1" dirty="0">
              <a:solidFill>
                <a:srgbClr val="00539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pl-PL" b="1" dirty="0">
                <a:latin typeface="Century Gothic" panose="020B0502020202020204" pitchFamily="34" charset="0"/>
                <a:cs typeface="Arial" panose="020B0604020202020204" pitchFamily="34" charset="0"/>
              </a:rPr>
              <a:t>1) Zaangażuj się </a:t>
            </a:r>
          </a:p>
          <a:p>
            <a:pPr>
              <a:spcBef>
                <a:spcPts val="600"/>
              </a:spcBef>
            </a:pPr>
            <a:r>
              <a:rPr lang="pl-PL" b="1" dirty="0">
                <a:latin typeface="Century Gothic" panose="020B0502020202020204" pitchFamily="34" charset="0"/>
                <a:cs typeface="Arial" panose="020B0604020202020204" pitchFamily="34" charset="0"/>
              </a:rPr>
              <a:t>2) Pamiętaj o bezpieczeństwie</a:t>
            </a:r>
          </a:p>
          <a:p>
            <a:pPr>
              <a:spcBef>
                <a:spcPts val="600"/>
              </a:spcBef>
            </a:pPr>
            <a:r>
              <a:rPr lang="pl-PL" b="1" dirty="0">
                <a:latin typeface="Century Gothic" panose="020B0502020202020204" pitchFamily="34" charset="0"/>
                <a:cs typeface="Arial" panose="020B0604020202020204" pitchFamily="34" charset="0"/>
              </a:rPr>
              <a:t>3) Przypominaj o nim innym </a:t>
            </a:r>
            <a:br>
              <a:rPr lang="pl-PL" b="1" dirty="0">
                <a:solidFill>
                  <a:srgbClr val="00539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pl-PL" b="1" dirty="0">
              <a:solidFill>
                <a:srgbClr val="00539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pl-PL" sz="2200" b="1" dirty="0">
                <a:solidFill>
                  <a:srgbClr val="00539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Bądź przykładem przez cały czas </a:t>
            </a:r>
          </a:p>
          <a:p>
            <a:pPr>
              <a:spcBef>
                <a:spcPts val="600"/>
              </a:spcBef>
            </a:pPr>
            <a:r>
              <a:rPr lang="pl-PL" sz="2200" b="1" dirty="0">
                <a:solidFill>
                  <a:srgbClr val="00539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 w każdej sytuacji!</a:t>
            </a:r>
          </a:p>
          <a:p>
            <a:pPr>
              <a:spcBef>
                <a:spcPts val="600"/>
              </a:spcBef>
            </a:pPr>
            <a:r>
              <a:rPr lang="pl-PL" sz="3200" b="1" dirty="0">
                <a:solidFill>
                  <a:srgbClr val="F79E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„Budowa się kończy,  </a:t>
            </a:r>
            <a:br>
              <a:rPr lang="pl-PL" sz="3200" b="1" dirty="0">
                <a:solidFill>
                  <a:srgbClr val="F79E1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b="1" dirty="0">
                <a:solidFill>
                  <a:srgbClr val="F79E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BEZPIECZEŃSTWO NIGDY!”</a:t>
            </a:r>
          </a:p>
          <a:p>
            <a:pPr>
              <a:spcBef>
                <a:spcPts val="600"/>
              </a:spcBef>
            </a:pPr>
            <a:br>
              <a:rPr lang="pl-PL" sz="2000" b="1" dirty="0">
                <a:solidFill>
                  <a:srgbClr val="F79E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pl-PL" sz="2000" b="1" dirty="0">
              <a:solidFill>
                <a:srgbClr val="F272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F2BF99E0-415F-45C4-A185-03174ACC1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402" y="274638"/>
            <a:ext cx="5714397" cy="1143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pPr marL="180975" algn="l"/>
            <a:r>
              <a:rPr lang="pl-PL" sz="2400" b="1" dirty="0">
                <a:latin typeface="Century Gothic" panose="020B0502020202020204" pitchFamily="34" charset="0"/>
              </a:rPr>
              <a:t>IX Tydzień Bezpieczeństwa</a:t>
            </a:r>
            <a:br>
              <a:rPr lang="pl-PL" b="1" dirty="0">
                <a:latin typeface="Century Gothic" panose="020B0502020202020204" pitchFamily="34" charset="0"/>
              </a:rPr>
            </a:br>
            <a:r>
              <a:rPr lang="pl-PL" b="1" dirty="0">
                <a:solidFill>
                  <a:srgbClr val="00539F"/>
                </a:solidFill>
                <a:latin typeface="Century Gothic" panose="020B0502020202020204" pitchFamily="34" charset="0"/>
              </a:rPr>
              <a:t>23-29 maja 2022 r.</a:t>
            </a:r>
          </a:p>
        </p:txBody>
      </p:sp>
      <p:sp>
        <p:nvSpPr>
          <p:cNvPr id="10" name="Symbol zastępczy numeru slajdu 5">
            <a:extLst>
              <a:ext uri="{FF2B5EF4-FFF2-40B4-BE49-F238E27FC236}">
                <a16:creationId xmlns:a16="http://schemas.microsoft.com/office/drawing/2014/main" id="{0E88199F-FC11-480C-AA08-70C2898E9C5B}"/>
              </a:ext>
            </a:extLst>
          </p:cNvPr>
          <p:cNvSpPr txBox="1">
            <a:spLocks/>
          </p:cNvSpPr>
          <p:nvPr/>
        </p:nvSpPr>
        <p:spPr>
          <a:xfrm>
            <a:off x="7836759" y="6490825"/>
            <a:ext cx="85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004C7B-40EC-4E2C-AA69-A489B7125BF0}" type="slidenum">
              <a:rPr lang="pl-PL" smtClean="0">
                <a:latin typeface="Century Gothic" panose="020B0502020202020204" pitchFamily="34" charset="0"/>
              </a:rPr>
              <a:pPr/>
              <a:t>14</a:t>
            </a:fld>
            <a:endParaRPr lang="pl-PL" dirty="0">
              <a:latin typeface="Century Gothic" panose="020B0502020202020204" pitchFamily="34" charset="0"/>
            </a:endParaRPr>
          </a:p>
        </p:txBody>
      </p:sp>
      <p:sp>
        <p:nvSpPr>
          <p:cNvPr id="7" name="Symbol zastępczy stopki 14">
            <a:extLst>
              <a:ext uri="{FF2B5EF4-FFF2-40B4-BE49-F238E27FC236}">
                <a16:creationId xmlns:a16="http://schemas.microsoft.com/office/drawing/2014/main" id="{6DD1C23C-8FB2-488A-9B05-53E237581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5095" y="6511810"/>
            <a:ext cx="5491293" cy="365125"/>
          </a:xfrm>
          <a:prstGeom prst="rect">
            <a:avLst/>
          </a:prstGeom>
        </p:spPr>
        <p:txBody>
          <a:bodyPr/>
          <a:lstStyle>
            <a:lvl1pPr>
              <a:defRPr lang="pl-PL" sz="1600" smtClean="0"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pl-PL" dirty="0"/>
              <a:t>23 -29 maja 2022 r. - Tydzień Bezpieczeństwa </a:t>
            </a:r>
          </a:p>
        </p:txBody>
      </p:sp>
    </p:spTree>
    <p:extLst>
      <p:ext uri="{BB962C8B-B14F-4D97-AF65-F5344CB8AC3E}">
        <p14:creationId xmlns:p14="http://schemas.microsoft.com/office/powerpoint/2010/main" val="3239514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rostokąt: zaokrąglone rogi 39">
            <a:extLst>
              <a:ext uri="{FF2B5EF4-FFF2-40B4-BE49-F238E27FC236}">
                <a16:creationId xmlns:a16="http://schemas.microsoft.com/office/drawing/2014/main" id="{8D8AA344-D1D1-4193-B41D-62DE4076F342}"/>
              </a:ext>
            </a:extLst>
          </p:cNvPr>
          <p:cNvSpPr/>
          <p:nvPr/>
        </p:nvSpPr>
        <p:spPr>
          <a:xfrm>
            <a:off x="300098" y="1866044"/>
            <a:ext cx="8595903" cy="4601965"/>
          </a:xfrm>
          <a:prstGeom prst="roundRect">
            <a:avLst>
              <a:gd name="adj" fmla="val 529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0" name="Obraz 29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7727" y="3707549"/>
            <a:ext cx="1760527" cy="729485"/>
          </a:xfrm>
          <a:prstGeom prst="rect">
            <a:avLst/>
          </a:prstGeom>
        </p:spPr>
      </p:pic>
      <p:sp>
        <p:nvSpPr>
          <p:cNvPr id="36" name="Prostokąt 35"/>
          <p:cNvSpPr/>
          <p:nvPr/>
        </p:nvSpPr>
        <p:spPr>
          <a:xfrm>
            <a:off x="2245463" y="3096330"/>
            <a:ext cx="613970" cy="23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ytuł 1">
            <a:extLst>
              <a:ext uri="{FF2B5EF4-FFF2-40B4-BE49-F238E27FC236}">
                <a16:creationId xmlns:a16="http://schemas.microsoft.com/office/drawing/2014/main" id="{B414C250-A6A9-4CE4-AC3F-35CD678A0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402" y="274638"/>
            <a:ext cx="5714397" cy="1143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pPr marL="180975" algn="l"/>
            <a:r>
              <a:rPr lang="pl-PL" b="1" dirty="0">
                <a:latin typeface="Century Gothic" panose="020B0502020202020204" pitchFamily="34" charset="0"/>
              </a:rPr>
              <a:t>Wspólna inicjatywa 16 firm</a:t>
            </a:r>
          </a:p>
        </p:txBody>
      </p:sp>
      <p:sp>
        <p:nvSpPr>
          <p:cNvPr id="21" name="Tytuł 1">
            <a:extLst>
              <a:ext uri="{FF2B5EF4-FFF2-40B4-BE49-F238E27FC236}">
                <a16:creationId xmlns:a16="http://schemas.microsoft.com/office/drawing/2014/main" id="{8E919F68-CB8B-449D-8F45-DABF204C00C0}"/>
              </a:ext>
            </a:extLst>
          </p:cNvPr>
          <p:cNvSpPr txBox="1">
            <a:spLocks/>
          </p:cNvSpPr>
          <p:nvPr/>
        </p:nvSpPr>
        <p:spPr>
          <a:xfrm>
            <a:off x="360000" y="1440000"/>
            <a:ext cx="8280000" cy="49541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0975" algn="l"/>
            <a:r>
              <a:rPr lang="pl-PL" sz="1800" b="1" dirty="0">
                <a:solidFill>
                  <a:srgbClr val="00539F"/>
                </a:solidFill>
                <a:latin typeface="Century Gothic" panose="020B0502020202020204" pitchFamily="34" charset="0"/>
              </a:rPr>
              <a:t>Sygnatariusze Porozumienia dla Bezpieczeństwa w Budownictwie</a:t>
            </a:r>
          </a:p>
        </p:txBody>
      </p:sp>
      <p:pic>
        <p:nvPicPr>
          <p:cNvPr id="11" name="Obraz 10" descr="Obraz zawierający clipart&#10;&#10;Opis wygenerowany automatycznie">
            <a:extLst>
              <a:ext uri="{FF2B5EF4-FFF2-40B4-BE49-F238E27FC236}">
                <a16:creationId xmlns:a16="http://schemas.microsoft.com/office/drawing/2014/main" id="{7CCE13BF-EE1A-4EAE-B960-24D7E5FF6C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2135" y="2937366"/>
            <a:ext cx="1733947" cy="522952"/>
          </a:xfrm>
          <a:prstGeom prst="rect">
            <a:avLst/>
          </a:prstGeom>
        </p:spPr>
      </p:pic>
      <p:pic>
        <p:nvPicPr>
          <p:cNvPr id="1026" name="Picture 2" descr="Znalezione obrazy dla zapytania budimex logo">
            <a:extLst>
              <a:ext uri="{FF2B5EF4-FFF2-40B4-BE49-F238E27FC236}">
                <a16:creationId xmlns:a16="http://schemas.microsoft.com/office/drawing/2014/main" id="{341C366E-3642-4C81-9D0E-77D73AB1C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643" y="2196771"/>
            <a:ext cx="1169198" cy="33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D342EDAD-BB85-43F6-899B-408C69A9FE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696" y="2187381"/>
            <a:ext cx="1517924" cy="406479"/>
          </a:xfrm>
          <a:prstGeom prst="rect">
            <a:avLst/>
          </a:prstGeom>
        </p:spPr>
      </p:pic>
      <p:sp>
        <p:nvSpPr>
          <p:cNvPr id="39" name="Tytuł 1">
            <a:extLst>
              <a:ext uri="{FF2B5EF4-FFF2-40B4-BE49-F238E27FC236}">
                <a16:creationId xmlns:a16="http://schemas.microsoft.com/office/drawing/2014/main" id="{0CC9F169-E6A2-41D7-A173-D0D364963704}"/>
              </a:ext>
            </a:extLst>
          </p:cNvPr>
          <p:cNvSpPr txBox="1">
            <a:spLocks/>
          </p:cNvSpPr>
          <p:nvPr/>
        </p:nvSpPr>
        <p:spPr>
          <a:xfrm>
            <a:off x="284133" y="4847387"/>
            <a:ext cx="3905118" cy="36902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0975"/>
            <a:r>
              <a:rPr lang="pl-PL" sz="1800" b="1" dirty="0">
                <a:solidFill>
                  <a:srgbClr val="00539F"/>
                </a:solidFill>
                <a:latin typeface="Century Gothic" panose="020B0502020202020204" pitchFamily="34" charset="0"/>
              </a:rPr>
              <a:t>Członek Zrzeszony</a:t>
            </a:r>
          </a:p>
        </p:txBody>
      </p:sp>
      <p:pic>
        <p:nvPicPr>
          <p:cNvPr id="26" name="Obraz 25" descr="Obraz zawierający clipart&#10;&#10;Opis wygenerowany automatycznie">
            <a:extLst>
              <a:ext uri="{FF2B5EF4-FFF2-40B4-BE49-F238E27FC236}">
                <a16:creationId xmlns:a16="http://schemas.microsoft.com/office/drawing/2014/main" id="{29E6304D-AAC2-4C1B-93D1-7ABB5CB0F6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6923" y="3830265"/>
            <a:ext cx="1180214" cy="470474"/>
          </a:xfrm>
          <a:prstGeom prst="rect">
            <a:avLst/>
          </a:prstGeom>
        </p:spPr>
      </p:pic>
      <p:pic>
        <p:nvPicPr>
          <p:cNvPr id="44" name="Obraz 43" descr="Obraz zawierający obiekt&#10;&#10;Opis wygenerowany automatycznie">
            <a:extLst>
              <a:ext uri="{FF2B5EF4-FFF2-40B4-BE49-F238E27FC236}">
                <a16:creationId xmlns:a16="http://schemas.microsoft.com/office/drawing/2014/main" id="{F77F4421-2F69-4C96-9CB3-75D353CE34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726" y="5457941"/>
            <a:ext cx="1435676" cy="369020"/>
          </a:xfrm>
          <a:prstGeom prst="rect">
            <a:avLst/>
          </a:prstGeom>
        </p:spPr>
      </p:pic>
      <p:sp>
        <p:nvSpPr>
          <p:cNvPr id="22" name="Symbol zastępczy numeru slajdu 5">
            <a:extLst>
              <a:ext uri="{FF2B5EF4-FFF2-40B4-BE49-F238E27FC236}">
                <a16:creationId xmlns:a16="http://schemas.microsoft.com/office/drawing/2014/main" id="{CD944BA8-9B94-40CE-A766-0B9752FC4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36759" y="6490825"/>
            <a:ext cx="85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04C7B-40EC-4E2C-AA69-A489B7125BF0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24" name="Symbol zastępczy stopki 14">
            <a:extLst>
              <a:ext uri="{FF2B5EF4-FFF2-40B4-BE49-F238E27FC236}">
                <a16:creationId xmlns:a16="http://schemas.microsoft.com/office/drawing/2014/main" id="{69CB5547-F455-41D9-937E-F1EB7D835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5095" y="6511810"/>
            <a:ext cx="5491293" cy="365125"/>
          </a:xfrm>
          <a:prstGeom prst="rect">
            <a:avLst/>
          </a:prstGeom>
        </p:spPr>
        <p:txBody>
          <a:bodyPr/>
          <a:lstStyle>
            <a:lvl1pPr>
              <a:defRPr lang="pl-PL" sz="1600" smtClean="0"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pl-PL" dirty="0"/>
              <a:t>23 -29 maja 2022 r. - Tydzień Bezpieczeństwa </a:t>
            </a:r>
          </a:p>
        </p:txBody>
      </p:sp>
      <p:pic>
        <p:nvPicPr>
          <p:cNvPr id="9" name="Picture 2" descr="Eiffage Polska">
            <a:extLst>
              <a:ext uri="{FF2B5EF4-FFF2-40B4-BE49-F238E27FC236}">
                <a16:creationId xmlns:a16="http://schemas.microsoft.com/office/drawing/2014/main" id="{16A4A70C-34CE-404F-AEA0-B36E00761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746" y="2213739"/>
            <a:ext cx="1603400" cy="30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B55E811-50E3-4917-8D03-7BE58ADE53B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957" y="3769243"/>
            <a:ext cx="1500645" cy="585901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979C5226-1E9D-416F-B3DB-D3555CECC0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56680" y="2822120"/>
            <a:ext cx="1920634" cy="694543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9D583E5F-69DA-4C70-BA4D-0325C77CD8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0242" y="2681139"/>
            <a:ext cx="1532791" cy="927083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9DD7BDAE-1966-4DBD-9594-9C20C576CB5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389" y="3034351"/>
            <a:ext cx="1517924" cy="237330"/>
          </a:xfrm>
          <a:prstGeom prst="rect">
            <a:avLst/>
          </a:prstGeom>
        </p:spPr>
      </p:pic>
      <p:pic>
        <p:nvPicPr>
          <p:cNvPr id="1024" name="Obraz 1023">
            <a:extLst>
              <a:ext uri="{FF2B5EF4-FFF2-40B4-BE49-F238E27FC236}">
                <a16:creationId xmlns:a16="http://schemas.microsoft.com/office/drawing/2014/main" id="{93388F2F-5AC7-47F5-97B8-9CD55079814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7271" y="3726258"/>
            <a:ext cx="946485" cy="630990"/>
          </a:xfrm>
          <a:prstGeom prst="rect">
            <a:avLst/>
          </a:prstGeom>
        </p:spPr>
      </p:pic>
      <p:pic>
        <p:nvPicPr>
          <p:cNvPr id="1034" name="Picture 10" descr="Znalezione obrazy dla zapytania logo skanska">
            <a:extLst>
              <a:ext uri="{FF2B5EF4-FFF2-40B4-BE49-F238E27FC236}">
                <a16:creationId xmlns:a16="http://schemas.microsoft.com/office/drawing/2014/main" id="{0CD5C3CD-7D68-47DF-92AC-DEFDA8A839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958"/>
          <a:stretch/>
        </p:blipFill>
        <p:spPr bwMode="auto">
          <a:xfrm>
            <a:off x="2004753" y="3878081"/>
            <a:ext cx="1341438" cy="32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B4D7AF5C-5CA2-4F5C-97A8-54A9DD884F6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00885" y="2163560"/>
            <a:ext cx="1819189" cy="50445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610098D-3217-465B-9D60-E5DC16087B8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55395" y="2181915"/>
            <a:ext cx="1321871" cy="48688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700743C-EDB3-4CF8-892E-8DCB9F8D350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918" y="2701303"/>
            <a:ext cx="1481726" cy="906919"/>
          </a:xfrm>
          <a:prstGeom prst="rect">
            <a:avLst/>
          </a:prstGeom>
        </p:spPr>
      </p:pic>
      <p:sp>
        <p:nvSpPr>
          <p:cNvPr id="27" name="Tytuł 1">
            <a:extLst>
              <a:ext uri="{FF2B5EF4-FFF2-40B4-BE49-F238E27FC236}">
                <a16:creationId xmlns:a16="http://schemas.microsoft.com/office/drawing/2014/main" id="{F216727C-B899-4FBF-9FF4-A821BE8B9355}"/>
              </a:ext>
            </a:extLst>
          </p:cNvPr>
          <p:cNvSpPr txBox="1">
            <a:spLocks/>
          </p:cNvSpPr>
          <p:nvPr/>
        </p:nvSpPr>
        <p:spPr>
          <a:xfrm>
            <a:off x="4793032" y="4827359"/>
            <a:ext cx="3515139" cy="36902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0975"/>
            <a:r>
              <a:rPr lang="pl-PL" sz="1800" b="1" dirty="0">
                <a:solidFill>
                  <a:srgbClr val="00539F"/>
                </a:solidFill>
                <a:latin typeface="Century Gothic" panose="020B0502020202020204" pitchFamily="34" charset="0"/>
              </a:rPr>
              <a:t>Prezydencja 2022 - 2023</a:t>
            </a:r>
          </a:p>
        </p:txBody>
      </p:sp>
      <p:pic>
        <p:nvPicPr>
          <p:cNvPr id="28" name="Obraz 27">
            <a:extLst>
              <a:ext uri="{FF2B5EF4-FFF2-40B4-BE49-F238E27FC236}">
                <a16:creationId xmlns:a16="http://schemas.microsoft.com/office/drawing/2014/main" id="{ED4D1E02-5BBA-49E5-A207-42DB030F221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39077" y="5311265"/>
            <a:ext cx="946485" cy="63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95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rostokąt: zaokrąglone rogi 39">
            <a:extLst>
              <a:ext uri="{FF2B5EF4-FFF2-40B4-BE49-F238E27FC236}">
                <a16:creationId xmlns:a16="http://schemas.microsoft.com/office/drawing/2014/main" id="{8D8AA344-D1D1-4193-B41D-62DE4076F342}"/>
              </a:ext>
            </a:extLst>
          </p:cNvPr>
          <p:cNvSpPr/>
          <p:nvPr/>
        </p:nvSpPr>
        <p:spPr>
          <a:xfrm>
            <a:off x="264037" y="1882918"/>
            <a:ext cx="8595903" cy="4601965"/>
          </a:xfrm>
          <a:prstGeom prst="roundRect">
            <a:avLst>
              <a:gd name="adj" fmla="val 529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Tytuł 1">
            <a:extLst>
              <a:ext uri="{FF2B5EF4-FFF2-40B4-BE49-F238E27FC236}">
                <a16:creationId xmlns:a16="http://schemas.microsoft.com/office/drawing/2014/main" id="{B414C250-A6A9-4CE4-AC3F-35CD678A0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402" y="274638"/>
            <a:ext cx="5714397" cy="1143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pPr marL="180975" algn="l"/>
            <a:r>
              <a:rPr lang="pl-PL" b="1" dirty="0">
                <a:latin typeface="Century Gothic" panose="020B0502020202020204" pitchFamily="34" charset="0"/>
              </a:rPr>
              <a:t>Wsparcie partnerów</a:t>
            </a:r>
          </a:p>
        </p:txBody>
      </p:sp>
      <p:sp>
        <p:nvSpPr>
          <p:cNvPr id="21" name="Tytuł 1">
            <a:extLst>
              <a:ext uri="{FF2B5EF4-FFF2-40B4-BE49-F238E27FC236}">
                <a16:creationId xmlns:a16="http://schemas.microsoft.com/office/drawing/2014/main" id="{8E919F68-CB8B-449D-8F45-DABF204C00C0}"/>
              </a:ext>
            </a:extLst>
          </p:cNvPr>
          <p:cNvSpPr txBox="1">
            <a:spLocks/>
          </p:cNvSpPr>
          <p:nvPr/>
        </p:nvSpPr>
        <p:spPr>
          <a:xfrm>
            <a:off x="360000" y="1440000"/>
            <a:ext cx="8280000" cy="49541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0975" algn="l"/>
            <a:r>
              <a:rPr lang="pl-PL" sz="1800" b="1" dirty="0">
                <a:solidFill>
                  <a:srgbClr val="00539F"/>
                </a:solidFill>
                <a:latin typeface="Century Gothic" panose="020B0502020202020204" pitchFamily="34" charset="0"/>
              </a:rPr>
              <a:t>Partnerzy Porozumienia dla Bezpieczeństwa w Budownictwie</a:t>
            </a:r>
          </a:p>
        </p:txBody>
      </p:sp>
      <p:sp>
        <p:nvSpPr>
          <p:cNvPr id="22" name="Symbol zastępczy numeru slajdu 5">
            <a:extLst>
              <a:ext uri="{FF2B5EF4-FFF2-40B4-BE49-F238E27FC236}">
                <a16:creationId xmlns:a16="http://schemas.microsoft.com/office/drawing/2014/main" id="{CD944BA8-9B94-40CE-A766-0B9752FC4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36759" y="6490825"/>
            <a:ext cx="85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04C7B-40EC-4E2C-AA69-A489B7125BF0}" type="slidenum">
              <a:rPr lang="pl-PL" smtClean="0"/>
              <a:pPr/>
              <a:t>3</a:t>
            </a:fld>
            <a:endParaRPr lang="pl-PL" dirty="0"/>
          </a:p>
        </p:txBody>
      </p:sp>
      <p:pic>
        <p:nvPicPr>
          <p:cNvPr id="23" name="Picture 2" descr="Pzwfs.com.pl">
            <a:extLst>
              <a:ext uri="{FF2B5EF4-FFF2-40B4-BE49-F238E27FC236}">
                <a16:creationId xmlns:a16="http://schemas.microsoft.com/office/drawing/2014/main" id="{286B99AA-0080-4284-BFE0-BBFC9B6C4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184" y="2147266"/>
            <a:ext cx="1103172" cy="165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ytuł 1">
            <a:extLst>
              <a:ext uri="{FF2B5EF4-FFF2-40B4-BE49-F238E27FC236}">
                <a16:creationId xmlns:a16="http://schemas.microsoft.com/office/drawing/2014/main" id="{62C7FEAC-AC39-4546-BE6C-FB332DF92E57}"/>
              </a:ext>
            </a:extLst>
          </p:cNvPr>
          <p:cNvSpPr txBox="1">
            <a:spLocks/>
          </p:cNvSpPr>
          <p:nvPr/>
        </p:nvSpPr>
        <p:spPr>
          <a:xfrm>
            <a:off x="360000" y="3957633"/>
            <a:ext cx="8104293" cy="49541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0975" algn="l"/>
            <a:r>
              <a:rPr lang="pl-PL" sz="1800" b="1" dirty="0">
                <a:solidFill>
                  <a:srgbClr val="00539F"/>
                </a:solidFill>
                <a:latin typeface="Century Gothic" panose="020B0502020202020204" pitchFamily="34" charset="0"/>
              </a:rPr>
              <a:t>Instytucje wspierające</a:t>
            </a:r>
          </a:p>
        </p:txBody>
      </p:sp>
      <p:pic>
        <p:nvPicPr>
          <p:cNvPr id="32" name="Obraz 31">
            <a:extLst>
              <a:ext uri="{FF2B5EF4-FFF2-40B4-BE49-F238E27FC236}">
                <a16:creationId xmlns:a16="http://schemas.microsoft.com/office/drawing/2014/main" id="{44421966-6DCA-4418-A4D6-DC70A3247EB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847" y="4423599"/>
            <a:ext cx="1053454" cy="999555"/>
          </a:xfrm>
          <a:prstGeom prst="rect">
            <a:avLst/>
          </a:prstGeom>
        </p:spPr>
      </p:pic>
      <p:pic>
        <p:nvPicPr>
          <p:cNvPr id="34" name="Picture 4" descr="C:\Users\WasilewskiM_old\Desktop\z puliptu\BHP\BHP 2013\Porozumienie\2. Tematy\2. WWW i logotyp\solidarność.jpg">
            <a:extLst>
              <a:ext uri="{FF2B5EF4-FFF2-40B4-BE49-F238E27FC236}">
                <a16:creationId xmlns:a16="http://schemas.microsoft.com/office/drawing/2014/main" id="{E16C84ED-EC50-4990-83F7-B53DB88CE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3054" y="5276469"/>
            <a:ext cx="837163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77D3C048-2BA1-4246-95FB-F5C098F5EE5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66" y="5573383"/>
            <a:ext cx="2269904" cy="260697"/>
          </a:xfrm>
          <a:prstGeom prst="rect">
            <a:avLst/>
          </a:prstGeom>
        </p:spPr>
      </p:pic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4A4146CE-80A1-47DC-8445-33D31511549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429" y="2357502"/>
            <a:ext cx="1103172" cy="1103172"/>
          </a:xfrm>
          <a:prstGeom prst="rect">
            <a:avLst/>
          </a:prstGeom>
        </p:spPr>
      </p:pic>
      <p:pic>
        <p:nvPicPr>
          <p:cNvPr id="26" name="Obraz 25" descr="Obraz zawierający jasne, rysunek&#10;&#10;Opis wygenerowany automatycznie">
            <a:extLst>
              <a:ext uri="{FF2B5EF4-FFF2-40B4-BE49-F238E27FC236}">
                <a16:creationId xmlns:a16="http://schemas.microsoft.com/office/drawing/2014/main" id="{C04C937E-11DD-4CA0-9E09-926B6217762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47" y="2357502"/>
            <a:ext cx="1443795" cy="1031282"/>
          </a:xfrm>
          <a:prstGeom prst="rect">
            <a:avLst/>
          </a:prstGeom>
        </p:spPr>
      </p:pic>
      <p:pic>
        <p:nvPicPr>
          <p:cNvPr id="3" name="Obraz 2" descr="Obraz zawierający tekst, clipart&#10;&#10;Opis wygenerowany automatycznie">
            <a:extLst>
              <a:ext uri="{FF2B5EF4-FFF2-40B4-BE49-F238E27FC236}">
                <a16:creationId xmlns:a16="http://schemas.microsoft.com/office/drawing/2014/main" id="{7EC0400F-ADD9-4033-8772-B8D02C83F6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422" y="2564962"/>
            <a:ext cx="2662394" cy="502338"/>
          </a:xfrm>
          <a:prstGeom prst="rect">
            <a:avLst/>
          </a:prstGeom>
        </p:spPr>
      </p:pic>
      <p:pic>
        <p:nvPicPr>
          <p:cNvPr id="2" name="Picture 2" descr="cz – Sterylia i Led">
            <a:extLst>
              <a:ext uri="{FF2B5EF4-FFF2-40B4-BE49-F238E27FC236}">
                <a16:creationId xmlns:a16="http://schemas.microsoft.com/office/drawing/2014/main" id="{6A1313D1-08A4-45EF-AF28-AF45FABA4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75" y="4556230"/>
            <a:ext cx="1308170" cy="56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28645B9-6593-4B0E-9F8B-5EB30D416DC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041" y="4618378"/>
            <a:ext cx="1949700" cy="43821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5F3D24C-729D-40DA-AA67-E8F7A0462C7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00" y="4423599"/>
            <a:ext cx="837163" cy="882324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82561916-A205-4CB6-ADBE-676C2521449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803132" y="4508847"/>
            <a:ext cx="1411221" cy="657281"/>
          </a:xfrm>
          <a:prstGeom prst="rect">
            <a:avLst/>
          </a:prstGeom>
        </p:spPr>
      </p:pic>
      <p:pic>
        <p:nvPicPr>
          <p:cNvPr id="1028" name="Picture 4" descr="Kontakt - Polski Związek Pracodawców Budownictwa">
            <a:extLst>
              <a:ext uri="{FF2B5EF4-FFF2-40B4-BE49-F238E27FC236}">
                <a16:creationId xmlns:a16="http://schemas.microsoft.com/office/drawing/2014/main" id="{F068FA37-1432-488F-84E5-B7F187C7D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625" y="5392447"/>
            <a:ext cx="2542027" cy="53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Symbol zastępczy stopki 14">
            <a:extLst>
              <a:ext uri="{FF2B5EF4-FFF2-40B4-BE49-F238E27FC236}">
                <a16:creationId xmlns:a16="http://schemas.microsoft.com/office/drawing/2014/main" id="{C2355C71-9176-4585-B120-93F691ACE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5095" y="6511810"/>
            <a:ext cx="5491293" cy="365125"/>
          </a:xfrm>
          <a:prstGeom prst="rect">
            <a:avLst/>
          </a:prstGeom>
        </p:spPr>
        <p:txBody>
          <a:bodyPr/>
          <a:lstStyle>
            <a:lvl1pPr>
              <a:defRPr lang="pl-PL" sz="1600" smtClean="0"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pl-PL" dirty="0"/>
              <a:t>23 -29 maja 2022 r. - Tydzień Bezpieczeństwa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6A8B613-3F87-33A2-0829-425A060BD9B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40626" y="5330674"/>
            <a:ext cx="1016536" cy="105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0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D07B243E-73B0-46FE-BEB8-E337605E868F}"/>
              </a:ext>
            </a:extLst>
          </p:cNvPr>
          <p:cNvSpPr/>
          <p:nvPr/>
        </p:nvSpPr>
        <p:spPr>
          <a:xfrm>
            <a:off x="84643" y="1266033"/>
            <a:ext cx="8177136" cy="47412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4173211" y="1979663"/>
            <a:ext cx="2231701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700" dirty="0">
                <a:solidFill>
                  <a:srgbClr val="F79E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pl-PL" sz="4000" dirty="0">
              <a:solidFill>
                <a:srgbClr val="F79E1C"/>
              </a:solidFill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E61C1C9C-28FC-4068-867F-15F11DFA8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402" y="274638"/>
            <a:ext cx="5714397" cy="1143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pPr marL="180975" algn="l"/>
            <a:r>
              <a:rPr lang="pl-PL" b="1" dirty="0">
                <a:solidFill>
                  <a:srgbClr val="00539F"/>
                </a:solidFill>
                <a:latin typeface="Century Gothic" panose="020B0502020202020204" pitchFamily="34" charset="0"/>
              </a:rPr>
              <a:t>NASZE CELE </a:t>
            </a:r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:a16="http://schemas.microsoft.com/office/drawing/2014/main" id="{7A0DF3D2-F803-4FF3-8689-D3C037CBB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36759" y="6490825"/>
            <a:ext cx="85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04C7B-40EC-4E2C-AA69-A489B7125BF0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37119" y="1780862"/>
            <a:ext cx="83508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00539F"/>
                </a:solidFill>
                <a:latin typeface="Century Gothic" panose="020B0502020202020204" pitchFamily="34" charset="0"/>
              </a:rPr>
              <a:t>Nieustająco dążymy do:</a:t>
            </a:r>
          </a:p>
          <a:p>
            <a:endParaRPr lang="pl-PL" sz="3200" b="1" dirty="0">
              <a:solidFill>
                <a:srgbClr val="00539F"/>
              </a:solidFill>
              <a:latin typeface="Century Gothic" panose="020B0502020202020204" pitchFamily="34" charset="0"/>
            </a:endParaRPr>
          </a:p>
          <a:p>
            <a:r>
              <a:rPr lang="pl-PL" sz="3200" b="1" dirty="0">
                <a:solidFill>
                  <a:srgbClr val="00539F"/>
                </a:solidFill>
                <a:latin typeface="Century Gothic" panose="020B0502020202020204" pitchFamily="34" charset="0"/>
              </a:rPr>
              <a:t>		</a:t>
            </a:r>
          </a:p>
          <a:p>
            <a:endParaRPr lang="pl-PL" sz="3200" b="1" dirty="0">
              <a:solidFill>
                <a:srgbClr val="00539F"/>
              </a:solidFill>
              <a:latin typeface="Century Gothic" panose="020B0502020202020204" pitchFamily="34" charset="0"/>
            </a:endParaRPr>
          </a:p>
          <a:p>
            <a:endParaRPr lang="pl-PL" sz="3200" b="1" dirty="0">
              <a:solidFill>
                <a:srgbClr val="00539F"/>
              </a:solidFill>
              <a:latin typeface="Century Gothic" panose="020B0502020202020204" pitchFamily="34" charset="0"/>
            </a:endParaRPr>
          </a:p>
          <a:p>
            <a:r>
              <a:rPr lang="pl-PL" sz="3200" b="1" dirty="0">
                <a:solidFill>
                  <a:srgbClr val="00539F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pl-PL" sz="3200" b="1" dirty="0">
              <a:solidFill>
                <a:srgbClr val="00539F"/>
              </a:solidFill>
              <a:latin typeface="Century Gothic" panose="020B0502020202020204" pitchFamily="34" charset="0"/>
            </a:endParaRPr>
          </a:p>
          <a:p>
            <a:endParaRPr lang="pl-PL" sz="3200" b="1" dirty="0">
              <a:solidFill>
                <a:srgbClr val="00539F"/>
              </a:solidFill>
              <a:latin typeface="Century Gothic" panose="020B0502020202020204" pitchFamily="34" charset="0"/>
            </a:endParaRPr>
          </a:p>
          <a:p>
            <a:r>
              <a:rPr lang="pl-PL" sz="3200" b="1" dirty="0">
                <a:solidFill>
                  <a:srgbClr val="00539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                   wypadków na budowach </a:t>
            </a:r>
          </a:p>
        </p:txBody>
      </p:sp>
      <p:sp>
        <p:nvSpPr>
          <p:cNvPr id="11" name="Symbol zastępczy stopki 14">
            <a:extLst>
              <a:ext uri="{FF2B5EF4-FFF2-40B4-BE49-F238E27FC236}">
                <a16:creationId xmlns:a16="http://schemas.microsoft.com/office/drawing/2014/main" id="{43334175-DA44-4A02-BFB8-930E37302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5095" y="6511810"/>
            <a:ext cx="5491293" cy="365125"/>
          </a:xfrm>
          <a:prstGeom prst="rect">
            <a:avLst/>
          </a:prstGeom>
        </p:spPr>
        <p:txBody>
          <a:bodyPr/>
          <a:lstStyle>
            <a:lvl1pPr>
              <a:defRPr lang="pl-PL" sz="1600" smtClean="0"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pl-PL" dirty="0"/>
              <a:t>23 -29 maja 2022 r. - Tydzień Bezpieczeństwa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A8E3589-0301-42EF-BC6E-912AD07B47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71" t="12430" r="66714" b="12300"/>
          <a:stretch/>
        </p:blipFill>
        <p:spPr>
          <a:xfrm>
            <a:off x="537119" y="2494071"/>
            <a:ext cx="2336616" cy="309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58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719999" y="1800000"/>
            <a:ext cx="8283323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8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b="1" dirty="0">
                <a:latin typeface="Century Gothic" panose="020B0502020202020204" pitchFamily="34" charset="0"/>
                <a:cs typeface="Arial" panose="020B0604020202020204" pitchFamily="34" charset="0"/>
              </a:rPr>
              <a:t>Już 9 lat poprzez ćwiczenia praktyczne, szkolenia, pokazy, wykłady </a:t>
            </a:r>
            <a:br>
              <a:rPr lang="pl-PL" b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pl-PL" b="1" dirty="0">
                <a:latin typeface="Century Gothic" panose="020B0502020202020204" pitchFamily="34" charset="0"/>
                <a:cs typeface="Arial" panose="020B0604020202020204" pitchFamily="34" charset="0"/>
              </a:rPr>
              <a:t>i inne działania poprawiamy kulturę bezpieczeństwa na budowach.</a:t>
            </a:r>
          </a:p>
          <a:p>
            <a:pPr marL="342900" indent="-342900">
              <a:lnSpc>
                <a:spcPts val="28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b="1" dirty="0">
                <a:latin typeface="Century Gothic" panose="020B0502020202020204" pitchFamily="34" charset="0"/>
                <a:cs typeface="Arial" panose="020B0604020202020204" pitchFamily="34" charset="0"/>
              </a:rPr>
              <a:t>Zasięg Tygodnia Bezpieczeństwa (TB)</a:t>
            </a:r>
          </a:p>
          <a:p>
            <a:pPr lvl="1">
              <a:spcBef>
                <a:spcPts val="600"/>
              </a:spcBef>
              <a:buClr>
                <a:srgbClr val="FF4D00"/>
              </a:buClr>
            </a:pPr>
            <a:r>
              <a:rPr lang="pl-PL" sz="3200" b="1" dirty="0">
                <a:solidFill>
                  <a:srgbClr val="F79E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Ponad 100 000 osób</a:t>
            </a:r>
            <a:endParaRPr lang="pl-PL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1" indent="-457200">
              <a:spcBef>
                <a:spcPts val="600"/>
              </a:spcBef>
              <a:buClr>
                <a:schemeClr val="tx1"/>
              </a:buClr>
              <a:buAutoNum type="arabicPeriod" startAt="3"/>
            </a:pPr>
            <a:r>
              <a:rPr lang="pl-PL" b="1" dirty="0">
                <a:latin typeface="Century Gothic" panose="020B0502020202020204" pitchFamily="34" charset="0"/>
              </a:rPr>
              <a:t>Życie i zdrowie</a:t>
            </a:r>
            <a:r>
              <a:rPr lang="pl-PL" b="1" dirty="0">
                <a:latin typeface="Century Gothic" panose="020B0502020202020204" pitchFamily="34" charset="0"/>
                <a:cs typeface="Arial" panose="020B0604020202020204" pitchFamily="34" charset="0"/>
              </a:rPr>
              <a:t> jest naszym priorytetem! </a:t>
            </a:r>
            <a:r>
              <a:rPr lang="pl-PL" sz="3200" b="1" dirty="0">
                <a:solidFill>
                  <a:srgbClr val="F2F2F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!</a:t>
            </a:r>
          </a:p>
          <a:p>
            <a:pPr lvl="1" indent="-457200">
              <a:spcBef>
                <a:spcPts val="600"/>
              </a:spcBef>
              <a:buClr>
                <a:schemeClr val="tx1"/>
              </a:buClr>
              <a:buAutoNum type="arabicPeriod" startAt="3"/>
            </a:pPr>
            <a:r>
              <a:rPr lang="pl-PL" b="1" dirty="0">
                <a:latin typeface="Century Gothic" panose="020B0502020202020204" pitchFamily="34" charset="0"/>
                <a:cs typeface="Arial" panose="020B0604020202020204" pitchFamily="34" charset="0"/>
              </a:rPr>
              <a:t>Edukujemy i promujemy dobre wzorce zachowań na budowach.</a:t>
            </a:r>
          </a:p>
          <a:p>
            <a:pPr lvl="1">
              <a:spcBef>
                <a:spcPts val="600"/>
              </a:spcBef>
              <a:buClr>
                <a:srgbClr val="FF4D00"/>
              </a:buClr>
            </a:pPr>
            <a:r>
              <a:rPr lang="pl-PL" sz="3200" b="1" dirty="0">
                <a:solidFill>
                  <a:srgbClr val="F79E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WSZYSCY MAMY JESZCZE WIELE </a:t>
            </a:r>
            <a:br>
              <a:rPr lang="pl-PL" sz="3200" b="1" dirty="0">
                <a:solidFill>
                  <a:srgbClr val="F79E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pl-PL" sz="3200" b="1" dirty="0">
                <a:solidFill>
                  <a:srgbClr val="F79E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 ZROBIENIA!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pl-PL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952DCE32-5D4C-4B42-95B0-F728A7441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402" y="274638"/>
            <a:ext cx="5714397" cy="1143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pPr marL="180975" algn="l"/>
            <a:r>
              <a:rPr lang="pl-PL" sz="2400" b="1" dirty="0"/>
              <a:t>Wielkie Święto Bezpieczeństwa </a:t>
            </a:r>
            <a:br>
              <a:rPr lang="pl-PL" dirty="0">
                <a:solidFill>
                  <a:srgbClr val="F79E1C"/>
                </a:solidFill>
              </a:rPr>
            </a:br>
            <a:r>
              <a:rPr lang="pl-PL" b="1" spc="-50" dirty="0">
                <a:solidFill>
                  <a:srgbClr val="00539F"/>
                </a:solidFill>
              </a:rPr>
              <a:t>TYDZIEŃ BEZPIECZEŃSTWA</a:t>
            </a:r>
            <a:endParaRPr lang="pl-PL" sz="2400" dirty="0">
              <a:solidFill>
                <a:srgbClr val="00539F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Symbol zastępczy numeru slajdu 5">
            <a:extLst>
              <a:ext uri="{FF2B5EF4-FFF2-40B4-BE49-F238E27FC236}">
                <a16:creationId xmlns:a16="http://schemas.microsoft.com/office/drawing/2014/main" id="{20DC3838-FF79-40B0-8659-9B8E9AEEE5AD}"/>
              </a:ext>
            </a:extLst>
          </p:cNvPr>
          <p:cNvSpPr txBox="1">
            <a:spLocks/>
          </p:cNvSpPr>
          <p:nvPr/>
        </p:nvSpPr>
        <p:spPr>
          <a:xfrm>
            <a:off x="7836759" y="6490825"/>
            <a:ext cx="85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004C7B-40EC-4E2C-AA69-A489B7125BF0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6" name="Symbol zastępczy stopki 14">
            <a:extLst>
              <a:ext uri="{FF2B5EF4-FFF2-40B4-BE49-F238E27FC236}">
                <a16:creationId xmlns:a16="http://schemas.microsoft.com/office/drawing/2014/main" id="{CE680B5C-AC47-49FE-8FDF-2044F992B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5095" y="6511810"/>
            <a:ext cx="5491293" cy="365125"/>
          </a:xfrm>
          <a:prstGeom prst="rect">
            <a:avLst/>
          </a:prstGeom>
        </p:spPr>
        <p:txBody>
          <a:bodyPr/>
          <a:lstStyle>
            <a:lvl1pPr>
              <a:defRPr lang="pl-PL" sz="1600" smtClean="0"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pl-PL" dirty="0"/>
              <a:t>23 -29 maja 2022 r. - Tydzień Bezpieczeństwa </a:t>
            </a:r>
          </a:p>
        </p:txBody>
      </p:sp>
    </p:spTree>
    <p:extLst>
      <p:ext uri="{BB962C8B-B14F-4D97-AF65-F5344CB8AC3E}">
        <p14:creationId xmlns:p14="http://schemas.microsoft.com/office/powerpoint/2010/main" val="1971820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371487" y="1810048"/>
            <a:ext cx="50720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atin typeface="Century Gothic" panose="020B0502020202020204" pitchFamily="34" charset="0"/>
              </a:rPr>
              <a:t>Codziennie pamiętajmy</a:t>
            </a:r>
          </a:p>
          <a:p>
            <a:r>
              <a:rPr lang="pl-PL" sz="4000" b="1" spc="-50" dirty="0">
                <a:solidFill>
                  <a:srgbClr val="F79E1C"/>
                </a:solidFill>
                <a:latin typeface="Century Gothic" panose="020B0502020202020204" pitchFamily="34" charset="0"/>
                <a:ea typeface="+mj-ea"/>
                <a:cs typeface="+mj-cs"/>
              </a:rPr>
              <a:t>„Budowa się kończy,  BEZPIECZEŃSTWO NIGDY!”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6C688155-D1D5-4EE9-B3FD-1F04A5EED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402" y="274638"/>
            <a:ext cx="6037486" cy="1143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pPr marL="180975" algn="l"/>
            <a:r>
              <a:rPr lang="pl-PL" sz="2400" b="1" dirty="0"/>
              <a:t>Hasło IX edycji</a:t>
            </a:r>
            <a:br>
              <a:rPr lang="pl-PL" b="1" dirty="0"/>
            </a:br>
            <a:r>
              <a:rPr lang="pl-PL" b="1" spc="-50" dirty="0">
                <a:solidFill>
                  <a:srgbClr val="00539F"/>
                </a:solidFill>
              </a:rPr>
              <a:t>TYGODNIA BEZPIECZEŃSTWA</a:t>
            </a:r>
            <a:endParaRPr lang="pl-PL" b="1" dirty="0">
              <a:latin typeface="Century Gothic" panose="020B0502020202020204" pitchFamily="34" charset="0"/>
            </a:endParaRPr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5DF0FC16-45BF-4740-A8B1-35C51FFBD69A}"/>
              </a:ext>
            </a:extLst>
          </p:cNvPr>
          <p:cNvSpPr txBox="1">
            <a:spLocks/>
          </p:cNvSpPr>
          <p:nvPr/>
        </p:nvSpPr>
        <p:spPr>
          <a:xfrm>
            <a:off x="7836759" y="6490825"/>
            <a:ext cx="85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004C7B-40EC-4E2C-AA69-A489B7125BF0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11" name="Symbol zastępczy stopki 14">
            <a:extLst>
              <a:ext uri="{FF2B5EF4-FFF2-40B4-BE49-F238E27FC236}">
                <a16:creationId xmlns:a16="http://schemas.microsoft.com/office/drawing/2014/main" id="{5D4DB823-A415-4AEB-8E34-BF7F4B942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5095" y="6511810"/>
            <a:ext cx="5491293" cy="365125"/>
          </a:xfrm>
          <a:prstGeom prst="rect">
            <a:avLst/>
          </a:prstGeom>
        </p:spPr>
        <p:txBody>
          <a:bodyPr/>
          <a:lstStyle>
            <a:lvl1pPr>
              <a:defRPr lang="pl-PL" sz="1600" smtClean="0"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pl-PL" dirty="0"/>
              <a:t>23 -29 maja 2022 r. - Tydzień Bezpieczeństwa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992175E-4111-4ECB-BDE5-E87872CE8A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741" y="1291760"/>
            <a:ext cx="3584448" cy="504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12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4DAFAE-DB3D-44A3-B418-8E0D2610C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0871" y="684542"/>
            <a:ext cx="6203129" cy="1143000"/>
          </a:xfrm>
        </p:spPr>
        <p:txBody>
          <a:bodyPr/>
          <a:lstStyle/>
          <a:p>
            <a:pPr algn="l"/>
            <a:r>
              <a:rPr lang="pl-PL" sz="2400" b="1" dirty="0"/>
              <a:t>Wypadkowość w Porozumieniu w 2021</a:t>
            </a:r>
            <a:br>
              <a:rPr lang="pl-PL" dirty="0"/>
            </a:br>
            <a:r>
              <a:rPr lang="pl-PL" b="1" dirty="0">
                <a:solidFill>
                  <a:srgbClr val="00539F"/>
                </a:solidFill>
              </a:rPr>
              <a:t>rodzaje robót – liczba zdarzeń</a:t>
            </a:r>
            <a:endParaRPr lang="pl-PL" dirty="0"/>
          </a:p>
        </p:txBody>
      </p:sp>
      <p:sp>
        <p:nvSpPr>
          <p:cNvPr id="7" name="Symbol zastępczy stopki 14">
            <a:extLst>
              <a:ext uri="{FF2B5EF4-FFF2-40B4-BE49-F238E27FC236}">
                <a16:creationId xmlns:a16="http://schemas.microsoft.com/office/drawing/2014/main" id="{E1542FA9-1440-4641-B2BE-F5695B3278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5095" y="6511810"/>
            <a:ext cx="5491293" cy="365125"/>
          </a:xfrm>
          <a:prstGeom prst="rect">
            <a:avLst/>
          </a:prstGeom>
        </p:spPr>
        <p:txBody>
          <a:bodyPr/>
          <a:lstStyle>
            <a:lvl1pPr>
              <a:defRPr lang="pl-PL" sz="1600" smtClean="0"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pl-PL" dirty="0"/>
              <a:t>23 -29 maja 2022 r. - Tydzień Bezpieczeństwa </a:t>
            </a:r>
          </a:p>
        </p:txBody>
      </p:sp>
      <p:grpSp>
        <p:nvGrpSpPr>
          <p:cNvPr id="146" name="Grupa 145">
            <a:extLst>
              <a:ext uri="{FF2B5EF4-FFF2-40B4-BE49-F238E27FC236}">
                <a16:creationId xmlns:a16="http://schemas.microsoft.com/office/drawing/2014/main" id="{A0A908CC-659D-45DE-9C06-4DF12206DC6F}"/>
              </a:ext>
            </a:extLst>
          </p:cNvPr>
          <p:cNvGrpSpPr/>
          <p:nvPr/>
        </p:nvGrpSpPr>
        <p:grpSpPr>
          <a:xfrm>
            <a:off x="2940871" y="2112885"/>
            <a:ext cx="5491293" cy="3747425"/>
            <a:chOff x="2031117" y="2126433"/>
            <a:chExt cx="5739441" cy="4057297"/>
          </a:xfrm>
        </p:grpSpPr>
        <p:grpSp>
          <p:nvGrpSpPr>
            <p:cNvPr id="6" name="Grupa 5">
              <a:extLst>
                <a:ext uri="{FF2B5EF4-FFF2-40B4-BE49-F238E27FC236}">
                  <a16:creationId xmlns:a16="http://schemas.microsoft.com/office/drawing/2014/main" id="{A9B8D722-76B9-4DF1-AD9C-B16ADC55E846}"/>
                </a:ext>
              </a:extLst>
            </p:cNvPr>
            <p:cNvGrpSpPr/>
            <p:nvPr/>
          </p:nvGrpSpPr>
          <p:grpSpPr>
            <a:xfrm>
              <a:off x="2050727" y="2126433"/>
              <a:ext cx="5719831" cy="474565"/>
              <a:chOff x="-614431" y="7336542"/>
              <a:chExt cx="9611659" cy="797464"/>
            </a:xfrm>
            <a:solidFill>
              <a:srgbClr val="C00000"/>
            </a:solidFill>
          </p:grpSpPr>
          <p:sp>
            <p:nvSpPr>
              <p:cNvPr id="9" name="Freeform: Shape 1025">
                <a:extLst>
                  <a:ext uri="{FF2B5EF4-FFF2-40B4-BE49-F238E27FC236}">
                    <a16:creationId xmlns:a16="http://schemas.microsoft.com/office/drawing/2014/main" id="{9D170CED-3024-4565-8466-1CC4C9B6ED66}"/>
                  </a:ext>
                </a:extLst>
              </p:cNvPr>
              <p:cNvSpPr/>
              <p:nvPr/>
            </p:nvSpPr>
            <p:spPr>
              <a:xfrm>
                <a:off x="625483" y="7364516"/>
                <a:ext cx="265965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4" h="299">
                    <a:moveTo>
                      <a:pt x="104" y="74"/>
                    </a:moveTo>
                    <a:cubicBezTo>
                      <a:pt x="104" y="63"/>
                      <a:pt x="95" y="53"/>
                      <a:pt x="84" y="53"/>
                    </a:cubicBezTo>
                    <a:lnTo>
                      <a:pt x="20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3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5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2" y="299"/>
                      <a:pt x="69" y="299"/>
                    </a:cubicBezTo>
                    <a:cubicBezTo>
                      <a:pt x="77" y="299"/>
                      <a:pt x="83" y="292"/>
                      <a:pt x="83" y="285"/>
                    </a:cubicBezTo>
                    <a:lnTo>
                      <a:pt x="83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0" y="166"/>
                      <a:pt x="96" y="166"/>
                    </a:cubicBezTo>
                    <a:cubicBezTo>
                      <a:pt x="100" y="166"/>
                      <a:pt x="104" y="162"/>
                      <a:pt x="104" y="157"/>
                    </a:cubicBezTo>
                    <a:close/>
                    <a:moveTo>
                      <a:pt x="53" y="45"/>
                    </a:moveTo>
                    <a:cubicBezTo>
                      <a:pt x="65" y="45"/>
                      <a:pt x="76" y="35"/>
                      <a:pt x="76" y="22"/>
                    </a:cubicBezTo>
                    <a:cubicBezTo>
                      <a:pt x="76" y="10"/>
                      <a:pt x="65" y="0"/>
                      <a:pt x="53" y="0"/>
                    </a:cubicBezTo>
                    <a:cubicBezTo>
                      <a:pt x="40" y="0"/>
                      <a:pt x="30" y="10"/>
                      <a:pt x="30" y="22"/>
                    </a:cubicBezTo>
                    <a:cubicBezTo>
                      <a:pt x="30" y="35"/>
                      <a:pt x="40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0" name="Freeform: Shape 1026">
                <a:extLst>
                  <a:ext uri="{FF2B5EF4-FFF2-40B4-BE49-F238E27FC236}">
                    <a16:creationId xmlns:a16="http://schemas.microsoft.com/office/drawing/2014/main" id="{97B36C49-79D2-438B-B579-E506E5EE051B}"/>
                  </a:ext>
                </a:extLst>
              </p:cNvPr>
              <p:cNvSpPr/>
              <p:nvPr/>
            </p:nvSpPr>
            <p:spPr>
              <a:xfrm>
                <a:off x="1010876" y="7364517"/>
                <a:ext cx="268547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" h="299">
                    <a:moveTo>
                      <a:pt x="105" y="74"/>
                    </a:moveTo>
                    <a:cubicBezTo>
                      <a:pt x="105" y="63"/>
                      <a:pt x="96" y="53"/>
                      <a:pt x="84" y="53"/>
                    </a:cubicBezTo>
                    <a:lnTo>
                      <a:pt x="21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4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6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3" y="299"/>
                      <a:pt x="70" y="299"/>
                    </a:cubicBezTo>
                    <a:cubicBezTo>
                      <a:pt x="77" y="299"/>
                      <a:pt x="83" y="292"/>
                      <a:pt x="83" y="285"/>
                    </a:cubicBezTo>
                    <a:lnTo>
                      <a:pt x="83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5" y="162"/>
                      <a:pt x="105" y="157"/>
                    </a:cubicBezTo>
                    <a:close/>
                    <a:moveTo>
                      <a:pt x="53" y="45"/>
                    </a:moveTo>
                    <a:cubicBezTo>
                      <a:pt x="66" y="45"/>
                      <a:pt x="76" y="35"/>
                      <a:pt x="76" y="22"/>
                    </a:cubicBezTo>
                    <a:cubicBezTo>
                      <a:pt x="76" y="10"/>
                      <a:pt x="66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1" name="Freeform: Shape 1027">
                <a:extLst>
                  <a:ext uri="{FF2B5EF4-FFF2-40B4-BE49-F238E27FC236}">
                    <a16:creationId xmlns:a16="http://schemas.microsoft.com/office/drawing/2014/main" id="{AD896AC2-FD19-4679-94CB-C680CDCB2F9C}"/>
                  </a:ext>
                </a:extLst>
              </p:cNvPr>
              <p:cNvSpPr/>
              <p:nvPr/>
            </p:nvSpPr>
            <p:spPr>
              <a:xfrm>
                <a:off x="1419163" y="7364517"/>
                <a:ext cx="265965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4" h="299">
                    <a:moveTo>
                      <a:pt x="104" y="74"/>
                    </a:moveTo>
                    <a:cubicBezTo>
                      <a:pt x="104" y="63"/>
                      <a:pt x="95" y="53"/>
                      <a:pt x="84" y="53"/>
                    </a:cubicBezTo>
                    <a:lnTo>
                      <a:pt x="20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3" y="167"/>
                      <a:pt x="17" y="163"/>
                      <a:pt x="17" y="157"/>
                    </a:cubicBezTo>
                    <a:lnTo>
                      <a:pt x="17" y="82"/>
                    </a:lnTo>
                    <a:lnTo>
                      <a:pt x="21" y="82"/>
                    </a:lnTo>
                    <a:lnTo>
                      <a:pt x="21" y="285"/>
                    </a:lnTo>
                    <a:cubicBezTo>
                      <a:pt x="21" y="292"/>
                      <a:pt x="27" y="299"/>
                      <a:pt x="35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2" y="299"/>
                      <a:pt x="69" y="299"/>
                    </a:cubicBezTo>
                    <a:cubicBezTo>
                      <a:pt x="77" y="299"/>
                      <a:pt x="82" y="292"/>
                      <a:pt x="82" y="285"/>
                    </a:cubicBezTo>
                    <a:lnTo>
                      <a:pt x="82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4" y="162"/>
                      <a:pt x="104" y="157"/>
                    </a:cubicBezTo>
                    <a:close/>
                    <a:moveTo>
                      <a:pt x="53" y="45"/>
                    </a:moveTo>
                    <a:cubicBezTo>
                      <a:pt x="65" y="45"/>
                      <a:pt x="76" y="35"/>
                      <a:pt x="76" y="22"/>
                    </a:cubicBezTo>
                    <a:cubicBezTo>
                      <a:pt x="76" y="10"/>
                      <a:pt x="65" y="0"/>
                      <a:pt x="53" y="0"/>
                    </a:cubicBezTo>
                    <a:cubicBezTo>
                      <a:pt x="40" y="0"/>
                      <a:pt x="30" y="10"/>
                      <a:pt x="30" y="22"/>
                    </a:cubicBezTo>
                    <a:cubicBezTo>
                      <a:pt x="30" y="35"/>
                      <a:pt x="40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2" name="Freeform: Shape 1028">
                <a:extLst>
                  <a:ext uri="{FF2B5EF4-FFF2-40B4-BE49-F238E27FC236}">
                    <a16:creationId xmlns:a16="http://schemas.microsoft.com/office/drawing/2014/main" id="{B651FC58-E02A-4695-A12E-87FE721F1C7D}"/>
                  </a:ext>
                </a:extLst>
              </p:cNvPr>
              <p:cNvSpPr/>
              <p:nvPr/>
            </p:nvSpPr>
            <p:spPr>
              <a:xfrm>
                <a:off x="1831113" y="7364517"/>
                <a:ext cx="268547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" h="299">
                    <a:moveTo>
                      <a:pt x="105" y="74"/>
                    </a:moveTo>
                    <a:cubicBezTo>
                      <a:pt x="105" y="63"/>
                      <a:pt x="96" y="53"/>
                      <a:pt x="84" y="53"/>
                    </a:cubicBezTo>
                    <a:lnTo>
                      <a:pt x="21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4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5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3" y="299"/>
                      <a:pt x="70" y="299"/>
                    </a:cubicBezTo>
                    <a:cubicBezTo>
                      <a:pt x="77" y="299"/>
                      <a:pt x="83" y="292"/>
                      <a:pt x="83" y="285"/>
                    </a:cubicBezTo>
                    <a:lnTo>
                      <a:pt x="83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5" y="162"/>
                      <a:pt x="105" y="157"/>
                    </a:cubicBezTo>
                    <a:close/>
                    <a:moveTo>
                      <a:pt x="53" y="45"/>
                    </a:moveTo>
                    <a:cubicBezTo>
                      <a:pt x="65" y="45"/>
                      <a:pt x="76" y="35"/>
                      <a:pt x="76" y="22"/>
                    </a:cubicBezTo>
                    <a:cubicBezTo>
                      <a:pt x="76" y="10"/>
                      <a:pt x="65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3" name="Freeform: Shape 1029">
                <a:extLst>
                  <a:ext uri="{FF2B5EF4-FFF2-40B4-BE49-F238E27FC236}">
                    <a16:creationId xmlns:a16="http://schemas.microsoft.com/office/drawing/2014/main" id="{D9F0A89C-4AD1-4966-A38D-630C00E39429}"/>
                  </a:ext>
                </a:extLst>
              </p:cNvPr>
              <p:cNvSpPr/>
              <p:nvPr/>
            </p:nvSpPr>
            <p:spPr>
              <a:xfrm>
                <a:off x="2234541" y="7364517"/>
                <a:ext cx="268547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" h="299">
                    <a:moveTo>
                      <a:pt x="105" y="74"/>
                    </a:moveTo>
                    <a:cubicBezTo>
                      <a:pt x="105" y="63"/>
                      <a:pt x="96" y="53"/>
                      <a:pt x="85" y="53"/>
                    </a:cubicBezTo>
                    <a:lnTo>
                      <a:pt x="21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5" y="167"/>
                      <a:pt x="9" y="167"/>
                    </a:cubicBezTo>
                    <a:cubicBezTo>
                      <a:pt x="15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6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7" y="174"/>
                    </a:lnTo>
                    <a:lnTo>
                      <a:pt x="57" y="285"/>
                    </a:lnTo>
                    <a:cubicBezTo>
                      <a:pt x="57" y="292"/>
                      <a:pt x="63" y="299"/>
                      <a:pt x="70" y="299"/>
                    </a:cubicBezTo>
                    <a:cubicBezTo>
                      <a:pt x="78" y="299"/>
                      <a:pt x="84" y="292"/>
                      <a:pt x="84" y="285"/>
                    </a:cubicBezTo>
                    <a:lnTo>
                      <a:pt x="84" y="82"/>
                    </a:lnTo>
                    <a:lnTo>
                      <a:pt x="88" y="82"/>
                    </a:lnTo>
                    <a:lnTo>
                      <a:pt x="88" y="157"/>
                    </a:lnTo>
                    <a:cubicBezTo>
                      <a:pt x="88" y="162"/>
                      <a:pt x="92" y="166"/>
                      <a:pt x="96" y="166"/>
                    </a:cubicBezTo>
                    <a:cubicBezTo>
                      <a:pt x="102" y="166"/>
                      <a:pt x="105" y="162"/>
                      <a:pt x="105" y="157"/>
                    </a:cubicBezTo>
                    <a:close/>
                    <a:moveTo>
                      <a:pt x="53" y="45"/>
                    </a:moveTo>
                    <a:cubicBezTo>
                      <a:pt x="67" y="45"/>
                      <a:pt x="77" y="35"/>
                      <a:pt x="77" y="22"/>
                    </a:cubicBezTo>
                    <a:cubicBezTo>
                      <a:pt x="77" y="10"/>
                      <a:pt x="67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4" name="Freeform: Shape 1030">
                <a:extLst>
                  <a:ext uri="{FF2B5EF4-FFF2-40B4-BE49-F238E27FC236}">
                    <a16:creationId xmlns:a16="http://schemas.microsoft.com/office/drawing/2014/main" id="{6168CF74-D3A1-4417-8547-8235FDBB819A}"/>
                  </a:ext>
                </a:extLst>
              </p:cNvPr>
              <p:cNvSpPr/>
              <p:nvPr/>
            </p:nvSpPr>
            <p:spPr>
              <a:xfrm>
                <a:off x="2649073" y="7348948"/>
                <a:ext cx="268547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" h="299">
                    <a:moveTo>
                      <a:pt x="105" y="74"/>
                    </a:moveTo>
                    <a:cubicBezTo>
                      <a:pt x="105" y="63"/>
                      <a:pt x="96" y="53"/>
                      <a:pt x="84" y="53"/>
                    </a:cubicBezTo>
                    <a:lnTo>
                      <a:pt x="21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4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5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2" y="299"/>
                      <a:pt x="70" y="299"/>
                    </a:cubicBezTo>
                    <a:cubicBezTo>
                      <a:pt x="77" y="299"/>
                      <a:pt x="83" y="292"/>
                      <a:pt x="83" y="285"/>
                    </a:cubicBezTo>
                    <a:lnTo>
                      <a:pt x="83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5" y="162"/>
                      <a:pt x="105" y="157"/>
                    </a:cubicBezTo>
                    <a:close/>
                    <a:moveTo>
                      <a:pt x="53" y="45"/>
                    </a:moveTo>
                    <a:cubicBezTo>
                      <a:pt x="66" y="45"/>
                      <a:pt x="76" y="35"/>
                      <a:pt x="76" y="22"/>
                    </a:cubicBezTo>
                    <a:cubicBezTo>
                      <a:pt x="76" y="10"/>
                      <a:pt x="66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5" name="Freeform: Shape 1031">
                <a:extLst>
                  <a:ext uri="{FF2B5EF4-FFF2-40B4-BE49-F238E27FC236}">
                    <a16:creationId xmlns:a16="http://schemas.microsoft.com/office/drawing/2014/main" id="{5844520A-5AB0-4CB8-B09F-240D50E3D8CA}"/>
                  </a:ext>
                </a:extLst>
              </p:cNvPr>
              <p:cNvSpPr/>
              <p:nvPr/>
            </p:nvSpPr>
            <p:spPr>
              <a:xfrm>
                <a:off x="3071261" y="7364517"/>
                <a:ext cx="268547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" h="299">
                    <a:moveTo>
                      <a:pt x="105" y="74"/>
                    </a:moveTo>
                    <a:cubicBezTo>
                      <a:pt x="105" y="63"/>
                      <a:pt x="96" y="53"/>
                      <a:pt x="85" y="53"/>
                    </a:cubicBezTo>
                    <a:lnTo>
                      <a:pt x="21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5" y="167"/>
                      <a:pt x="9" y="167"/>
                    </a:cubicBezTo>
                    <a:cubicBezTo>
                      <a:pt x="15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6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7" y="174"/>
                    </a:lnTo>
                    <a:lnTo>
                      <a:pt x="57" y="285"/>
                    </a:lnTo>
                    <a:cubicBezTo>
                      <a:pt x="57" y="292"/>
                      <a:pt x="63" y="299"/>
                      <a:pt x="70" y="299"/>
                    </a:cubicBezTo>
                    <a:cubicBezTo>
                      <a:pt x="77" y="299"/>
                      <a:pt x="84" y="292"/>
                      <a:pt x="84" y="285"/>
                    </a:cubicBezTo>
                    <a:lnTo>
                      <a:pt x="84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5" y="162"/>
                      <a:pt x="105" y="157"/>
                    </a:cubicBezTo>
                    <a:close/>
                    <a:moveTo>
                      <a:pt x="53" y="45"/>
                    </a:moveTo>
                    <a:cubicBezTo>
                      <a:pt x="66" y="45"/>
                      <a:pt x="76" y="35"/>
                      <a:pt x="76" y="22"/>
                    </a:cubicBezTo>
                    <a:cubicBezTo>
                      <a:pt x="76" y="10"/>
                      <a:pt x="66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6" name="Freeform: Shape 1032">
                <a:extLst>
                  <a:ext uri="{FF2B5EF4-FFF2-40B4-BE49-F238E27FC236}">
                    <a16:creationId xmlns:a16="http://schemas.microsoft.com/office/drawing/2014/main" id="{EF2C9209-680B-4848-9FDE-A49ED453581D}"/>
                  </a:ext>
                </a:extLst>
              </p:cNvPr>
              <p:cNvSpPr/>
              <p:nvPr/>
            </p:nvSpPr>
            <p:spPr>
              <a:xfrm>
                <a:off x="3492204" y="7364517"/>
                <a:ext cx="265965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4" h="299">
                    <a:moveTo>
                      <a:pt x="104" y="74"/>
                    </a:moveTo>
                    <a:cubicBezTo>
                      <a:pt x="104" y="63"/>
                      <a:pt x="96" y="53"/>
                      <a:pt x="84" y="53"/>
                    </a:cubicBezTo>
                    <a:lnTo>
                      <a:pt x="20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4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5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2" y="299"/>
                      <a:pt x="70" y="299"/>
                    </a:cubicBezTo>
                    <a:cubicBezTo>
                      <a:pt x="77" y="299"/>
                      <a:pt x="83" y="292"/>
                      <a:pt x="83" y="285"/>
                    </a:cubicBezTo>
                    <a:lnTo>
                      <a:pt x="83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4" y="162"/>
                      <a:pt x="104" y="157"/>
                    </a:cubicBezTo>
                    <a:close/>
                    <a:moveTo>
                      <a:pt x="53" y="45"/>
                    </a:moveTo>
                    <a:cubicBezTo>
                      <a:pt x="66" y="45"/>
                      <a:pt x="76" y="35"/>
                      <a:pt x="76" y="22"/>
                    </a:cubicBezTo>
                    <a:cubicBezTo>
                      <a:pt x="76" y="10"/>
                      <a:pt x="66" y="0"/>
                      <a:pt x="53" y="0"/>
                    </a:cubicBezTo>
                    <a:cubicBezTo>
                      <a:pt x="40" y="0"/>
                      <a:pt x="30" y="10"/>
                      <a:pt x="30" y="22"/>
                    </a:cubicBezTo>
                    <a:cubicBezTo>
                      <a:pt x="30" y="35"/>
                      <a:pt x="40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7" name="Freeform: Shape 1033">
                <a:extLst>
                  <a:ext uri="{FF2B5EF4-FFF2-40B4-BE49-F238E27FC236}">
                    <a16:creationId xmlns:a16="http://schemas.microsoft.com/office/drawing/2014/main" id="{370B6DFC-DAD7-4D6F-858A-39EDB167273C}"/>
                  </a:ext>
                </a:extLst>
              </p:cNvPr>
              <p:cNvSpPr/>
              <p:nvPr/>
            </p:nvSpPr>
            <p:spPr>
              <a:xfrm>
                <a:off x="3889900" y="7364517"/>
                <a:ext cx="268547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" h="299">
                    <a:moveTo>
                      <a:pt x="105" y="74"/>
                    </a:moveTo>
                    <a:cubicBezTo>
                      <a:pt x="105" y="63"/>
                      <a:pt x="96" y="53"/>
                      <a:pt x="84" y="53"/>
                    </a:cubicBezTo>
                    <a:lnTo>
                      <a:pt x="21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4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6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7" y="174"/>
                    </a:lnTo>
                    <a:lnTo>
                      <a:pt x="57" y="285"/>
                    </a:lnTo>
                    <a:cubicBezTo>
                      <a:pt x="57" y="292"/>
                      <a:pt x="63" y="299"/>
                      <a:pt x="70" y="299"/>
                    </a:cubicBezTo>
                    <a:cubicBezTo>
                      <a:pt x="77" y="299"/>
                      <a:pt x="84" y="292"/>
                      <a:pt x="84" y="285"/>
                    </a:cubicBezTo>
                    <a:lnTo>
                      <a:pt x="84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5" y="162"/>
                      <a:pt x="105" y="157"/>
                    </a:cubicBezTo>
                    <a:close/>
                    <a:moveTo>
                      <a:pt x="53" y="45"/>
                    </a:moveTo>
                    <a:cubicBezTo>
                      <a:pt x="66" y="45"/>
                      <a:pt x="76" y="35"/>
                      <a:pt x="76" y="22"/>
                    </a:cubicBezTo>
                    <a:cubicBezTo>
                      <a:pt x="76" y="10"/>
                      <a:pt x="66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8" name="Freeform: Shape 1034">
                <a:extLst>
                  <a:ext uri="{FF2B5EF4-FFF2-40B4-BE49-F238E27FC236}">
                    <a16:creationId xmlns:a16="http://schemas.microsoft.com/office/drawing/2014/main" id="{109905C2-63D0-407F-8559-84054B7D81BB}"/>
                  </a:ext>
                </a:extLst>
              </p:cNvPr>
              <p:cNvSpPr/>
              <p:nvPr/>
            </p:nvSpPr>
            <p:spPr>
              <a:xfrm>
                <a:off x="4294051" y="7364517"/>
                <a:ext cx="265965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4" h="299">
                    <a:moveTo>
                      <a:pt x="104" y="74"/>
                    </a:moveTo>
                    <a:cubicBezTo>
                      <a:pt x="104" y="63"/>
                      <a:pt x="95" y="53"/>
                      <a:pt x="84" y="53"/>
                    </a:cubicBezTo>
                    <a:lnTo>
                      <a:pt x="20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4" y="167"/>
                      <a:pt x="17" y="163"/>
                      <a:pt x="17" y="157"/>
                    </a:cubicBezTo>
                    <a:lnTo>
                      <a:pt x="17" y="82"/>
                    </a:lnTo>
                    <a:lnTo>
                      <a:pt x="21" y="82"/>
                    </a:lnTo>
                    <a:lnTo>
                      <a:pt x="21" y="285"/>
                    </a:lnTo>
                    <a:cubicBezTo>
                      <a:pt x="21" y="292"/>
                      <a:pt x="27" y="299"/>
                      <a:pt x="35" y="299"/>
                    </a:cubicBezTo>
                    <a:cubicBezTo>
                      <a:pt x="42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2" y="299"/>
                      <a:pt x="70" y="299"/>
                    </a:cubicBezTo>
                    <a:cubicBezTo>
                      <a:pt x="77" y="299"/>
                      <a:pt x="83" y="292"/>
                      <a:pt x="83" y="285"/>
                    </a:cubicBezTo>
                    <a:lnTo>
                      <a:pt x="83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5" y="166"/>
                    </a:cubicBezTo>
                    <a:cubicBezTo>
                      <a:pt x="101" y="166"/>
                      <a:pt x="104" y="162"/>
                      <a:pt x="104" y="157"/>
                    </a:cubicBezTo>
                    <a:close/>
                    <a:moveTo>
                      <a:pt x="52" y="45"/>
                    </a:moveTo>
                    <a:cubicBezTo>
                      <a:pt x="66" y="45"/>
                      <a:pt x="75" y="35"/>
                      <a:pt x="75" y="22"/>
                    </a:cubicBezTo>
                    <a:cubicBezTo>
                      <a:pt x="75" y="10"/>
                      <a:pt x="66" y="0"/>
                      <a:pt x="52" y="0"/>
                    </a:cubicBezTo>
                    <a:cubicBezTo>
                      <a:pt x="40" y="0"/>
                      <a:pt x="30" y="10"/>
                      <a:pt x="30" y="22"/>
                    </a:cubicBezTo>
                    <a:cubicBezTo>
                      <a:pt x="30" y="35"/>
                      <a:pt x="40" y="45"/>
                      <a:pt x="52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9" name="Freeform: Shape 1035">
                <a:extLst>
                  <a:ext uri="{FF2B5EF4-FFF2-40B4-BE49-F238E27FC236}">
                    <a16:creationId xmlns:a16="http://schemas.microsoft.com/office/drawing/2014/main" id="{02E02FF5-4B03-400E-BE2D-D96FD3009ACD}"/>
                  </a:ext>
                </a:extLst>
              </p:cNvPr>
              <p:cNvSpPr/>
              <p:nvPr/>
            </p:nvSpPr>
            <p:spPr>
              <a:xfrm>
                <a:off x="4687262" y="7364517"/>
                <a:ext cx="268547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" h="299">
                    <a:moveTo>
                      <a:pt x="105" y="74"/>
                    </a:moveTo>
                    <a:cubicBezTo>
                      <a:pt x="105" y="63"/>
                      <a:pt x="96" y="53"/>
                      <a:pt x="84" y="53"/>
                    </a:cubicBezTo>
                    <a:lnTo>
                      <a:pt x="21" y="53"/>
                    </a:lnTo>
                    <a:cubicBezTo>
                      <a:pt x="10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4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5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2" y="299"/>
                      <a:pt x="70" y="299"/>
                    </a:cubicBezTo>
                    <a:cubicBezTo>
                      <a:pt x="77" y="299"/>
                      <a:pt x="84" y="292"/>
                      <a:pt x="84" y="285"/>
                    </a:cubicBezTo>
                    <a:lnTo>
                      <a:pt x="84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5" y="162"/>
                      <a:pt x="105" y="157"/>
                    </a:cubicBezTo>
                    <a:close/>
                    <a:moveTo>
                      <a:pt x="53" y="45"/>
                    </a:moveTo>
                    <a:cubicBezTo>
                      <a:pt x="66" y="45"/>
                      <a:pt x="76" y="35"/>
                      <a:pt x="76" y="22"/>
                    </a:cubicBezTo>
                    <a:cubicBezTo>
                      <a:pt x="76" y="10"/>
                      <a:pt x="66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0" name="Freeform: Shape 1036">
                <a:extLst>
                  <a:ext uri="{FF2B5EF4-FFF2-40B4-BE49-F238E27FC236}">
                    <a16:creationId xmlns:a16="http://schemas.microsoft.com/office/drawing/2014/main" id="{A5D5321D-48E4-4E32-9DEA-CC56E69B1ED2}"/>
                  </a:ext>
                </a:extLst>
              </p:cNvPr>
              <p:cNvSpPr/>
              <p:nvPr/>
            </p:nvSpPr>
            <p:spPr>
              <a:xfrm>
                <a:off x="5088088" y="7364517"/>
                <a:ext cx="271129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6" h="299">
                    <a:moveTo>
                      <a:pt x="105" y="74"/>
                    </a:moveTo>
                    <a:cubicBezTo>
                      <a:pt x="105" y="63"/>
                      <a:pt x="96" y="53"/>
                      <a:pt x="85" y="53"/>
                    </a:cubicBezTo>
                    <a:lnTo>
                      <a:pt x="21" y="53"/>
                    </a:lnTo>
                    <a:cubicBezTo>
                      <a:pt x="10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5" y="167"/>
                      <a:pt x="9" y="167"/>
                    </a:cubicBezTo>
                    <a:cubicBezTo>
                      <a:pt x="15" y="167"/>
                      <a:pt x="19" y="163"/>
                      <a:pt x="19" y="157"/>
                    </a:cubicBezTo>
                    <a:lnTo>
                      <a:pt x="19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6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7" y="174"/>
                    </a:lnTo>
                    <a:lnTo>
                      <a:pt x="57" y="285"/>
                    </a:lnTo>
                    <a:cubicBezTo>
                      <a:pt x="57" y="292"/>
                      <a:pt x="63" y="299"/>
                      <a:pt x="70" y="299"/>
                    </a:cubicBezTo>
                    <a:cubicBezTo>
                      <a:pt x="78" y="299"/>
                      <a:pt x="84" y="292"/>
                      <a:pt x="84" y="285"/>
                    </a:cubicBezTo>
                    <a:lnTo>
                      <a:pt x="84" y="82"/>
                    </a:lnTo>
                    <a:lnTo>
                      <a:pt x="88" y="82"/>
                    </a:lnTo>
                    <a:lnTo>
                      <a:pt x="88" y="157"/>
                    </a:lnTo>
                    <a:cubicBezTo>
                      <a:pt x="88" y="162"/>
                      <a:pt x="91" y="166"/>
                      <a:pt x="96" y="166"/>
                    </a:cubicBezTo>
                    <a:cubicBezTo>
                      <a:pt x="101" y="166"/>
                      <a:pt x="106" y="162"/>
                      <a:pt x="106" y="157"/>
                    </a:cubicBezTo>
                    <a:close/>
                    <a:moveTo>
                      <a:pt x="53" y="45"/>
                    </a:moveTo>
                    <a:cubicBezTo>
                      <a:pt x="66" y="45"/>
                      <a:pt x="76" y="35"/>
                      <a:pt x="76" y="22"/>
                    </a:cubicBezTo>
                    <a:cubicBezTo>
                      <a:pt x="76" y="10"/>
                      <a:pt x="66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1" name="Freeform: Shape 1037">
                <a:extLst>
                  <a:ext uri="{FF2B5EF4-FFF2-40B4-BE49-F238E27FC236}">
                    <a16:creationId xmlns:a16="http://schemas.microsoft.com/office/drawing/2014/main" id="{C1891B21-1054-4285-A67A-756D67D3BBF8}"/>
                  </a:ext>
                </a:extLst>
              </p:cNvPr>
              <p:cNvSpPr/>
              <p:nvPr/>
            </p:nvSpPr>
            <p:spPr>
              <a:xfrm>
                <a:off x="5508038" y="7364516"/>
                <a:ext cx="268547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" h="299">
                    <a:moveTo>
                      <a:pt x="104" y="74"/>
                    </a:moveTo>
                    <a:cubicBezTo>
                      <a:pt x="104" y="63"/>
                      <a:pt x="96" y="53"/>
                      <a:pt x="84" y="53"/>
                    </a:cubicBezTo>
                    <a:lnTo>
                      <a:pt x="21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4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5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2" y="299"/>
                      <a:pt x="70" y="299"/>
                    </a:cubicBezTo>
                    <a:cubicBezTo>
                      <a:pt x="77" y="299"/>
                      <a:pt x="83" y="292"/>
                      <a:pt x="83" y="285"/>
                    </a:cubicBezTo>
                    <a:lnTo>
                      <a:pt x="83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5" y="162"/>
                      <a:pt x="105" y="157"/>
                    </a:cubicBezTo>
                    <a:close/>
                    <a:moveTo>
                      <a:pt x="53" y="45"/>
                    </a:moveTo>
                    <a:cubicBezTo>
                      <a:pt x="66" y="45"/>
                      <a:pt x="76" y="35"/>
                      <a:pt x="76" y="22"/>
                    </a:cubicBezTo>
                    <a:cubicBezTo>
                      <a:pt x="76" y="10"/>
                      <a:pt x="66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2" name="Freeform: Shape 1042">
                <a:extLst>
                  <a:ext uri="{FF2B5EF4-FFF2-40B4-BE49-F238E27FC236}">
                    <a16:creationId xmlns:a16="http://schemas.microsoft.com/office/drawing/2014/main" id="{0F6203EF-17CE-457E-9A09-34502E7FB74C}"/>
                  </a:ext>
                </a:extLst>
              </p:cNvPr>
              <p:cNvSpPr/>
              <p:nvPr/>
            </p:nvSpPr>
            <p:spPr>
              <a:xfrm>
                <a:off x="-614431" y="7336542"/>
                <a:ext cx="735922" cy="73592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86" h="286">
                    <a:moveTo>
                      <a:pt x="286" y="143"/>
                    </a:moveTo>
                    <a:cubicBezTo>
                      <a:pt x="286" y="222"/>
                      <a:pt x="222" y="286"/>
                      <a:pt x="143" y="286"/>
                    </a:cubicBezTo>
                    <a:cubicBezTo>
                      <a:pt x="64" y="286"/>
                      <a:pt x="0" y="222"/>
                      <a:pt x="0" y="143"/>
                    </a:cubicBezTo>
                    <a:cubicBezTo>
                      <a:pt x="0" y="64"/>
                      <a:pt x="64" y="0"/>
                      <a:pt x="143" y="0"/>
                    </a:cubicBezTo>
                    <a:cubicBezTo>
                      <a:pt x="222" y="0"/>
                      <a:pt x="286" y="64"/>
                      <a:pt x="286" y="143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3" name="Freeform: Shape 1046">
                <a:extLst>
                  <a:ext uri="{FF2B5EF4-FFF2-40B4-BE49-F238E27FC236}">
                    <a16:creationId xmlns:a16="http://schemas.microsoft.com/office/drawing/2014/main" id="{5E78C3AD-2499-4460-B9B3-F6E7410E5FA4}"/>
                  </a:ext>
                </a:extLst>
              </p:cNvPr>
              <p:cNvSpPr/>
              <p:nvPr/>
            </p:nvSpPr>
            <p:spPr>
              <a:xfrm>
                <a:off x="-160760" y="8080497"/>
                <a:ext cx="160760" cy="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6">
                    <a:moveTo>
                      <a:pt x="0" y="0"/>
                    </a:moveTo>
                    <a:lnTo>
                      <a:pt x="96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4" name="Freeform: Shape 1047">
                <a:extLst>
                  <a:ext uri="{FF2B5EF4-FFF2-40B4-BE49-F238E27FC236}">
                    <a16:creationId xmlns:a16="http://schemas.microsoft.com/office/drawing/2014/main" id="{4EA1DBE4-4E6F-47BD-B964-C8B8B8BDEA3F}"/>
                  </a:ext>
                </a:extLst>
              </p:cNvPr>
              <p:cNvSpPr/>
              <p:nvPr/>
            </p:nvSpPr>
            <p:spPr>
              <a:xfrm>
                <a:off x="327062" y="7692455"/>
                <a:ext cx="113616" cy="113616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5" h="45">
                    <a:moveTo>
                      <a:pt x="45" y="22"/>
                    </a:moveTo>
                    <a:cubicBezTo>
                      <a:pt x="45" y="34"/>
                      <a:pt x="35" y="45"/>
                      <a:pt x="23" y="45"/>
                    </a:cubicBezTo>
                    <a:cubicBezTo>
                      <a:pt x="11" y="45"/>
                      <a:pt x="0" y="34"/>
                      <a:pt x="0" y="22"/>
                    </a:cubicBezTo>
                    <a:cubicBezTo>
                      <a:pt x="0" y="10"/>
                      <a:pt x="11" y="0"/>
                      <a:pt x="23" y="0"/>
                    </a:cubicBezTo>
                    <a:cubicBezTo>
                      <a:pt x="35" y="0"/>
                      <a:pt x="45" y="10"/>
                      <a:pt x="45" y="2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5" name="Rectangle 76">
                <a:extLst>
                  <a:ext uri="{FF2B5EF4-FFF2-40B4-BE49-F238E27FC236}">
                    <a16:creationId xmlns:a16="http://schemas.microsoft.com/office/drawing/2014/main" id="{C6A08A65-BC2F-4A1A-83FB-7E721F330B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1081" y="7563423"/>
                <a:ext cx="436732" cy="276999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/>
                <a:r>
                  <a:rPr lang="pl-PL" b="1" spc="-150" dirty="0">
                    <a:solidFill>
                      <a:schemeClr val="bg1"/>
                    </a:solidFill>
                    <a:latin typeface="Roboto" charset="0"/>
                    <a:ea typeface="Roboto" charset="0"/>
                    <a:cs typeface="Roboto" charset="0"/>
                    <a:sym typeface="Bebas Neue" charset="0"/>
                  </a:rPr>
                  <a:t>21</a:t>
                </a:r>
                <a:endParaRPr lang="en-US" b="1" spc="-150" dirty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  <a:sym typeface="Bebas Neue" charset="0"/>
                </a:endParaRPr>
              </a:p>
            </p:txBody>
          </p:sp>
          <p:sp>
            <p:nvSpPr>
              <p:cNvPr id="26" name="Freeform: Shape 1031">
                <a:extLst>
                  <a:ext uri="{FF2B5EF4-FFF2-40B4-BE49-F238E27FC236}">
                    <a16:creationId xmlns:a16="http://schemas.microsoft.com/office/drawing/2014/main" id="{5EFAD183-450B-40E0-801A-159955B2D2FD}"/>
                  </a:ext>
                </a:extLst>
              </p:cNvPr>
              <p:cNvSpPr/>
              <p:nvPr/>
            </p:nvSpPr>
            <p:spPr>
              <a:xfrm>
                <a:off x="5913153" y="7364516"/>
                <a:ext cx="268547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" h="299">
                    <a:moveTo>
                      <a:pt x="105" y="74"/>
                    </a:moveTo>
                    <a:cubicBezTo>
                      <a:pt x="105" y="63"/>
                      <a:pt x="96" y="53"/>
                      <a:pt x="85" y="53"/>
                    </a:cubicBezTo>
                    <a:lnTo>
                      <a:pt x="21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5" y="167"/>
                      <a:pt x="9" y="167"/>
                    </a:cubicBezTo>
                    <a:cubicBezTo>
                      <a:pt x="15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6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7" y="174"/>
                    </a:lnTo>
                    <a:lnTo>
                      <a:pt x="57" y="285"/>
                    </a:lnTo>
                    <a:cubicBezTo>
                      <a:pt x="57" y="292"/>
                      <a:pt x="63" y="299"/>
                      <a:pt x="70" y="299"/>
                    </a:cubicBezTo>
                    <a:cubicBezTo>
                      <a:pt x="77" y="299"/>
                      <a:pt x="84" y="292"/>
                      <a:pt x="84" y="285"/>
                    </a:cubicBezTo>
                    <a:lnTo>
                      <a:pt x="84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5" y="162"/>
                      <a:pt x="105" y="157"/>
                    </a:cubicBezTo>
                    <a:close/>
                    <a:moveTo>
                      <a:pt x="53" y="45"/>
                    </a:moveTo>
                    <a:cubicBezTo>
                      <a:pt x="66" y="45"/>
                      <a:pt x="76" y="35"/>
                      <a:pt x="76" y="22"/>
                    </a:cubicBezTo>
                    <a:cubicBezTo>
                      <a:pt x="76" y="10"/>
                      <a:pt x="66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7" name="Freeform: Shape 1032">
                <a:extLst>
                  <a:ext uri="{FF2B5EF4-FFF2-40B4-BE49-F238E27FC236}">
                    <a16:creationId xmlns:a16="http://schemas.microsoft.com/office/drawing/2014/main" id="{3A65C865-C5E9-497A-B2F4-9CA0B22021E9}"/>
                  </a:ext>
                </a:extLst>
              </p:cNvPr>
              <p:cNvSpPr/>
              <p:nvPr/>
            </p:nvSpPr>
            <p:spPr>
              <a:xfrm>
                <a:off x="6319824" y="7364516"/>
                <a:ext cx="265965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4" h="299">
                    <a:moveTo>
                      <a:pt x="104" y="74"/>
                    </a:moveTo>
                    <a:cubicBezTo>
                      <a:pt x="104" y="63"/>
                      <a:pt x="96" y="53"/>
                      <a:pt x="84" y="53"/>
                    </a:cubicBezTo>
                    <a:lnTo>
                      <a:pt x="20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4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5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2" y="299"/>
                      <a:pt x="70" y="299"/>
                    </a:cubicBezTo>
                    <a:cubicBezTo>
                      <a:pt x="77" y="299"/>
                      <a:pt x="83" y="292"/>
                      <a:pt x="83" y="285"/>
                    </a:cubicBezTo>
                    <a:lnTo>
                      <a:pt x="83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4" y="162"/>
                      <a:pt x="104" y="157"/>
                    </a:cubicBezTo>
                    <a:close/>
                    <a:moveTo>
                      <a:pt x="53" y="45"/>
                    </a:moveTo>
                    <a:cubicBezTo>
                      <a:pt x="66" y="45"/>
                      <a:pt x="76" y="35"/>
                      <a:pt x="76" y="22"/>
                    </a:cubicBezTo>
                    <a:cubicBezTo>
                      <a:pt x="76" y="10"/>
                      <a:pt x="66" y="0"/>
                      <a:pt x="53" y="0"/>
                    </a:cubicBezTo>
                    <a:cubicBezTo>
                      <a:pt x="40" y="0"/>
                      <a:pt x="30" y="10"/>
                      <a:pt x="30" y="22"/>
                    </a:cubicBezTo>
                    <a:cubicBezTo>
                      <a:pt x="30" y="35"/>
                      <a:pt x="40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8" name="Freeform: Shape 1033">
                <a:extLst>
                  <a:ext uri="{FF2B5EF4-FFF2-40B4-BE49-F238E27FC236}">
                    <a16:creationId xmlns:a16="http://schemas.microsoft.com/office/drawing/2014/main" id="{2018FAD6-6F4C-4199-BACB-9B3821773307}"/>
                  </a:ext>
                </a:extLst>
              </p:cNvPr>
              <p:cNvSpPr/>
              <p:nvPr/>
            </p:nvSpPr>
            <p:spPr>
              <a:xfrm>
                <a:off x="6715295" y="7364516"/>
                <a:ext cx="268547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" h="299">
                    <a:moveTo>
                      <a:pt x="105" y="74"/>
                    </a:moveTo>
                    <a:cubicBezTo>
                      <a:pt x="105" y="63"/>
                      <a:pt x="96" y="53"/>
                      <a:pt x="84" y="53"/>
                    </a:cubicBezTo>
                    <a:lnTo>
                      <a:pt x="21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4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6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7" y="174"/>
                    </a:lnTo>
                    <a:lnTo>
                      <a:pt x="57" y="285"/>
                    </a:lnTo>
                    <a:cubicBezTo>
                      <a:pt x="57" y="292"/>
                      <a:pt x="63" y="299"/>
                      <a:pt x="70" y="299"/>
                    </a:cubicBezTo>
                    <a:cubicBezTo>
                      <a:pt x="77" y="299"/>
                      <a:pt x="84" y="292"/>
                      <a:pt x="84" y="285"/>
                    </a:cubicBezTo>
                    <a:lnTo>
                      <a:pt x="84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5" y="162"/>
                      <a:pt x="105" y="157"/>
                    </a:cubicBezTo>
                    <a:close/>
                    <a:moveTo>
                      <a:pt x="53" y="45"/>
                    </a:moveTo>
                    <a:cubicBezTo>
                      <a:pt x="66" y="45"/>
                      <a:pt x="76" y="35"/>
                      <a:pt x="76" y="22"/>
                    </a:cubicBezTo>
                    <a:cubicBezTo>
                      <a:pt x="76" y="10"/>
                      <a:pt x="66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9" name="Freeform: Shape 1034">
                <a:extLst>
                  <a:ext uri="{FF2B5EF4-FFF2-40B4-BE49-F238E27FC236}">
                    <a16:creationId xmlns:a16="http://schemas.microsoft.com/office/drawing/2014/main" id="{22DA0CC8-6845-496E-81C4-F23F8706D9B5}"/>
                  </a:ext>
                </a:extLst>
              </p:cNvPr>
              <p:cNvSpPr/>
              <p:nvPr/>
            </p:nvSpPr>
            <p:spPr>
              <a:xfrm>
                <a:off x="7118529" y="7364516"/>
                <a:ext cx="265965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4" h="299">
                    <a:moveTo>
                      <a:pt x="104" y="74"/>
                    </a:moveTo>
                    <a:cubicBezTo>
                      <a:pt x="104" y="63"/>
                      <a:pt x="95" y="53"/>
                      <a:pt x="84" y="53"/>
                    </a:cubicBezTo>
                    <a:lnTo>
                      <a:pt x="20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4" y="167"/>
                      <a:pt x="17" y="163"/>
                      <a:pt x="17" y="157"/>
                    </a:cubicBezTo>
                    <a:lnTo>
                      <a:pt x="17" y="82"/>
                    </a:lnTo>
                    <a:lnTo>
                      <a:pt x="21" y="82"/>
                    </a:lnTo>
                    <a:lnTo>
                      <a:pt x="21" y="285"/>
                    </a:lnTo>
                    <a:cubicBezTo>
                      <a:pt x="21" y="292"/>
                      <a:pt x="27" y="299"/>
                      <a:pt x="35" y="299"/>
                    </a:cubicBezTo>
                    <a:cubicBezTo>
                      <a:pt x="42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2" y="299"/>
                      <a:pt x="70" y="299"/>
                    </a:cubicBezTo>
                    <a:cubicBezTo>
                      <a:pt x="77" y="299"/>
                      <a:pt x="83" y="292"/>
                      <a:pt x="83" y="285"/>
                    </a:cubicBezTo>
                    <a:lnTo>
                      <a:pt x="83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5" y="166"/>
                    </a:cubicBezTo>
                    <a:cubicBezTo>
                      <a:pt x="101" y="166"/>
                      <a:pt x="104" y="162"/>
                      <a:pt x="104" y="157"/>
                    </a:cubicBezTo>
                    <a:close/>
                    <a:moveTo>
                      <a:pt x="52" y="45"/>
                    </a:moveTo>
                    <a:cubicBezTo>
                      <a:pt x="66" y="45"/>
                      <a:pt x="75" y="35"/>
                      <a:pt x="75" y="22"/>
                    </a:cubicBezTo>
                    <a:cubicBezTo>
                      <a:pt x="75" y="10"/>
                      <a:pt x="66" y="0"/>
                      <a:pt x="52" y="0"/>
                    </a:cubicBezTo>
                    <a:cubicBezTo>
                      <a:pt x="40" y="0"/>
                      <a:pt x="30" y="10"/>
                      <a:pt x="30" y="22"/>
                    </a:cubicBezTo>
                    <a:cubicBezTo>
                      <a:pt x="30" y="35"/>
                      <a:pt x="40" y="45"/>
                      <a:pt x="52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0" name="Freeform: Shape 1035">
                <a:extLst>
                  <a:ext uri="{FF2B5EF4-FFF2-40B4-BE49-F238E27FC236}">
                    <a16:creationId xmlns:a16="http://schemas.microsoft.com/office/drawing/2014/main" id="{89514703-2C5C-423A-9D3D-E3833C29F829}"/>
                  </a:ext>
                </a:extLst>
              </p:cNvPr>
              <p:cNvSpPr/>
              <p:nvPr/>
            </p:nvSpPr>
            <p:spPr>
              <a:xfrm>
                <a:off x="7519181" y="7364516"/>
                <a:ext cx="268547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" h="299">
                    <a:moveTo>
                      <a:pt x="105" y="74"/>
                    </a:moveTo>
                    <a:cubicBezTo>
                      <a:pt x="105" y="63"/>
                      <a:pt x="96" y="53"/>
                      <a:pt x="84" y="53"/>
                    </a:cubicBezTo>
                    <a:lnTo>
                      <a:pt x="21" y="53"/>
                    </a:lnTo>
                    <a:cubicBezTo>
                      <a:pt x="10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4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5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2" y="299"/>
                      <a:pt x="70" y="299"/>
                    </a:cubicBezTo>
                    <a:cubicBezTo>
                      <a:pt x="77" y="299"/>
                      <a:pt x="84" y="292"/>
                      <a:pt x="84" y="285"/>
                    </a:cubicBezTo>
                    <a:lnTo>
                      <a:pt x="84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5" y="162"/>
                      <a:pt x="105" y="157"/>
                    </a:cubicBezTo>
                    <a:close/>
                    <a:moveTo>
                      <a:pt x="53" y="45"/>
                    </a:moveTo>
                    <a:cubicBezTo>
                      <a:pt x="66" y="45"/>
                      <a:pt x="76" y="35"/>
                      <a:pt x="76" y="22"/>
                    </a:cubicBezTo>
                    <a:cubicBezTo>
                      <a:pt x="76" y="10"/>
                      <a:pt x="66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1" name="Freeform: Shape 1036">
                <a:extLst>
                  <a:ext uri="{FF2B5EF4-FFF2-40B4-BE49-F238E27FC236}">
                    <a16:creationId xmlns:a16="http://schemas.microsoft.com/office/drawing/2014/main" id="{75E145B7-E324-4F37-946E-35969B13484A}"/>
                  </a:ext>
                </a:extLst>
              </p:cNvPr>
              <p:cNvSpPr/>
              <p:nvPr/>
            </p:nvSpPr>
            <p:spPr>
              <a:xfrm>
                <a:off x="7921487" y="7364516"/>
                <a:ext cx="271129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6" h="299">
                    <a:moveTo>
                      <a:pt x="105" y="74"/>
                    </a:moveTo>
                    <a:cubicBezTo>
                      <a:pt x="105" y="63"/>
                      <a:pt x="96" y="53"/>
                      <a:pt x="85" y="53"/>
                    </a:cubicBezTo>
                    <a:lnTo>
                      <a:pt x="21" y="53"/>
                    </a:lnTo>
                    <a:cubicBezTo>
                      <a:pt x="10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5" y="167"/>
                      <a:pt x="9" y="167"/>
                    </a:cubicBezTo>
                    <a:cubicBezTo>
                      <a:pt x="15" y="167"/>
                      <a:pt x="19" y="163"/>
                      <a:pt x="19" y="157"/>
                    </a:cubicBezTo>
                    <a:lnTo>
                      <a:pt x="19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6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7" y="174"/>
                    </a:lnTo>
                    <a:lnTo>
                      <a:pt x="57" y="285"/>
                    </a:lnTo>
                    <a:cubicBezTo>
                      <a:pt x="57" y="292"/>
                      <a:pt x="63" y="299"/>
                      <a:pt x="70" y="299"/>
                    </a:cubicBezTo>
                    <a:cubicBezTo>
                      <a:pt x="78" y="299"/>
                      <a:pt x="84" y="292"/>
                      <a:pt x="84" y="285"/>
                    </a:cubicBezTo>
                    <a:lnTo>
                      <a:pt x="84" y="82"/>
                    </a:lnTo>
                    <a:lnTo>
                      <a:pt x="88" y="82"/>
                    </a:lnTo>
                    <a:lnTo>
                      <a:pt x="88" y="157"/>
                    </a:lnTo>
                    <a:cubicBezTo>
                      <a:pt x="88" y="162"/>
                      <a:pt x="91" y="166"/>
                      <a:pt x="96" y="166"/>
                    </a:cubicBezTo>
                    <a:cubicBezTo>
                      <a:pt x="101" y="166"/>
                      <a:pt x="106" y="162"/>
                      <a:pt x="106" y="157"/>
                    </a:cubicBezTo>
                    <a:close/>
                    <a:moveTo>
                      <a:pt x="53" y="45"/>
                    </a:moveTo>
                    <a:cubicBezTo>
                      <a:pt x="66" y="45"/>
                      <a:pt x="76" y="35"/>
                      <a:pt x="76" y="22"/>
                    </a:cubicBezTo>
                    <a:cubicBezTo>
                      <a:pt x="76" y="10"/>
                      <a:pt x="66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2" name="Freeform: Shape 1037">
                <a:extLst>
                  <a:ext uri="{FF2B5EF4-FFF2-40B4-BE49-F238E27FC236}">
                    <a16:creationId xmlns:a16="http://schemas.microsoft.com/office/drawing/2014/main" id="{2B042872-24DF-4BC4-8FE1-5BE4F41DF963}"/>
                  </a:ext>
                </a:extLst>
              </p:cNvPr>
              <p:cNvSpPr/>
              <p:nvPr/>
            </p:nvSpPr>
            <p:spPr>
              <a:xfrm>
                <a:off x="8326375" y="7364516"/>
                <a:ext cx="268547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" h="299">
                    <a:moveTo>
                      <a:pt x="104" y="74"/>
                    </a:moveTo>
                    <a:cubicBezTo>
                      <a:pt x="104" y="63"/>
                      <a:pt x="96" y="53"/>
                      <a:pt x="84" y="53"/>
                    </a:cubicBezTo>
                    <a:lnTo>
                      <a:pt x="21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4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5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2" y="299"/>
                      <a:pt x="70" y="299"/>
                    </a:cubicBezTo>
                    <a:cubicBezTo>
                      <a:pt x="77" y="299"/>
                      <a:pt x="83" y="292"/>
                      <a:pt x="83" y="285"/>
                    </a:cubicBezTo>
                    <a:lnTo>
                      <a:pt x="83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5" y="162"/>
                      <a:pt x="105" y="157"/>
                    </a:cubicBezTo>
                    <a:close/>
                    <a:moveTo>
                      <a:pt x="53" y="45"/>
                    </a:moveTo>
                    <a:cubicBezTo>
                      <a:pt x="66" y="45"/>
                      <a:pt x="76" y="35"/>
                      <a:pt x="76" y="22"/>
                    </a:cubicBezTo>
                    <a:cubicBezTo>
                      <a:pt x="76" y="10"/>
                      <a:pt x="66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3" name="Freeform: Shape 1037">
                <a:extLst>
                  <a:ext uri="{FF2B5EF4-FFF2-40B4-BE49-F238E27FC236}">
                    <a16:creationId xmlns:a16="http://schemas.microsoft.com/office/drawing/2014/main" id="{8408E348-F77C-4679-83F8-47D77185D198}"/>
                  </a:ext>
                </a:extLst>
              </p:cNvPr>
              <p:cNvSpPr/>
              <p:nvPr/>
            </p:nvSpPr>
            <p:spPr>
              <a:xfrm>
                <a:off x="8728681" y="7364516"/>
                <a:ext cx="268547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" h="299">
                    <a:moveTo>
                      <a:pt x="104" y="74"/>
                    </a:moveTo>
                    <a:cubicBezTo>
                      <a:pt x="104" y="63"/>
                      <a:pt x="96" y="53"/>
                      <a:pt x="84" y="53"/>
                    </a:cubicBezTo>
                    <a:lnTo>
                      <a:pt x="21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4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5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2" y="299"/>
                      <a:pt x="70" y="299"/>
                    </a:cubicBezTo>
                    <a:cubicBezTo>
                      <a:pt x="77" y="299"/>
                      <a:pt x="83" y="292"/>
                      <a:pt x="83" y="285"/>
                    </a:cubicBezTo>
                    <a:lnTo>
                      <a:pt x="83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5" y="162"/>
                      <a:pt x="105" y="157"/>
                    </a:cubicBezTo>
                    <a:close/>
                    <a:moveTo>
                      <a:pt x="53" y="45"/>
                    </a:moveTo>
                    <a:cubicBezTo>
                      <a:pt x="66" y="45"/>
                      <a:pt x="76" y="35"/>
                      <a:pt x="76" y="22"/>
                    </a:cubicBezTo>
                    <a:cubicBezTo>
                      <a:pt x="76" y="10"/>
                      <a:pt x="66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</p:grpSp>
        <p:grpSp>
          <p:nvGrpSpPr>
            <p:cNvPr id="34" name="Grupa 33">
              <a:extLst>
                <a:ext uri="{FF2B5EF4-FFF2-40B4-BE49-F238E27FC236}">
                  <a16:creationId xmlns:a16="http://schemas.microsoft.com/office/drawing/2014/main" id="{96D0A4F1-871C-470A-BF3D-15886F530054}"/>
                </a:ext>
              </a:extLst>
            </p:cNvPr>
            <p:cNvGrpSpPr/>
            <p:nvPr/>
          </p:nvGrpSpPr>
          <p:grpSpPr>
            <a:xfrm>
              <a:off x="2031117" y="2731237"/>
              <a:ext cx="4284800" cy="474565"/>
              <a:chOff x="-614431" y="7336542"/>
              <a:chExt cx="7200220" cy="797464"/>
            </a:xfrm>
            <a:solidFill>
              <a:srgbClr val="EA0000"/>
            </a:solidFill>
          </p:grpSpPr>
          <p:sp>
            <p:nvSpPr>
              <p:cNvPr id="35" name="Freeform: Shape 1025">
                <a:extLst>
                  <a:ext uri="{FF2B5EF4-FFF2-40B4-BE49-F238E27FC236}">
                    <a16:creationId xmlns:a16="http://schemas.microsoft.com/office/drawing/2014/main" id="{23A8E6DF-DE67-4127-B5CE-B86EBD49EC58}"/>
                  </a:ext>
                </a:extLst>
              </p:cNvPr>
              <p:cNvSpPr/>
              <p:nvPr/>
            </p:nvSpPr>
            <p:spPr>
              <a:xfrm>
                <a:off x="625483" y="7364516"/>
                <a:ext cx="265965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4" h="299">
                    <a:moveTo>
                      <a:pt x="104" y="74"/>
                    </a:moveTo>
                    <a:cubicBezTo>
                      <a:pt x="104" y="63"/>
                      <a:pt x="95" y="53"/>
                      <a:pt x="84" y="53"/>
                    </a:cubicBezTo>
                    <a:lnTo>
                      <a:pt x="20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3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5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2" y="299"/>
                      <a:pt x="69" y="299"/>
                    </a:cubicBezTo>
                    <a:cubicBezTo>
                      <a:pt x="77" y="299"/>
                      <a:pt x="83" y="292"/>
                      <a:pt x="83" y="285"/>
                    </a:cubicBezTo>
                    <a:lnTo>
                      <a:pt x="83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0" y="166"/>
                      <a:pt x="96" y="166"/>
                    </a:cubicBezTo>
                    <a:cubicBezTo>
                      <a:pt x="100" y="166"/>
                      <a:pt x="104" y="162"/>
                      <a:pt x="104" y="157"/>
                    </a:cubicBezTo>
                    <a:close/>
                    <a:moveTo>
                      <a:pt x="53" y="45"/>
                    </a:moveTo>
                    <a:cubicBezTo>
                      <a:pt x="65" y="45"/>
                      <a:pt x="76" y="35"/>
                      <a:pt x="76" y="22"/>
                    </a:cubicBezTo>
                    <a:cubicBezTo>
                      <a:pt x="76" y="10"/>
                      <a:pt x="65" y="0"/>
                      <a:pt x="53" y="0"/>
                    </a:cubicBezTo>
                    <a:cubicBezTo>
                      <a:pt x="40" y="0"/>
                      <a:pt x="30" y="10"/>
                      <a:pt x="30" y="22"/>
                    </a:cubicBezTo>
                    <a:cubicBezTo>
                      <a:pt x="30" y="35"/>
                      <a:pt x="40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6" name="Freeform: Shape 1026">
                <a:extLst>
                  <a:ext uri="{FF2B5EF4-FFF2-40B4-BE49-F238E27FC236}">
                    <a16:creationId xmlns:a16="http://schemas.microsoft.com/office/drawing/2014/main" id="{ED7B4E60-6B95-48B7-9B1C-906D357DFB45}"/>
                  </a:ext>
                </a:extLst>
              </p:cNvPr>
              <p:cNvSpPr/>
              <p:nvPr/>
            </p:nvSpPr>
            <p:spPr>
              <a:xfrm>
                <a:off x="1010876" y="7364517"/>
                <a:ext cx="268547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" h="299">
                    <a:moveTo>
                      <a:pt x="105" y="74"/>
                    </a:moveTo>
                    <a:cubicBezTo>
                      <a:pt x="105" y="63"/>
                      <a:pt x="96" y="53"/>
                      <a:pt x="84" y="53"/>
                    </a:cubicBezTo>
                    <a:lnTo>
                      <a:pt x="21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4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6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3" y="299"/>
                      <a:pt x="70" y="299"/>
                    </a:cubicBezTo>
                    <a:cubicBezTo>
                      <a:pt x="77" y="299"/>
                      <a:pt x="83" y="292"/>
                      <a:pt x="83" y="285"/>
                    </a:cubicBezTo>
                    <a:lnTo>
                      <a:pt x="83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5" y="162"/>
                      <a:pt x="105" y="157"/>
                    </a:cubicBezTo>
                    <a:close/>
                    <a:moveTo>
                      <a:pt x="53" y="45"/>
                    </a:moveTo>
                    <a:cubicBezTo>
                      <a:pt x="66" y="45"/>
                      <a:pt x="76" y="35"/>
                      <a:pt x="76" y="22"/>
                    </a:cubicBezTo>
                    <a:cubicBezTo>
                      <a:pt x="76" y="10"/>
                      <a:pt x="66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7" name="Freeform: Shape 1027">
                <a:extLst>
                  <a:ext uri="{FF2B5EF4-FFF2-40B4-BE49-F238E27FC236}">
                    <a16:creationId xmlns:a16="http://schemas.microsoft.com/office/drawing/2014/main" id="{FD45031D-C5CA-4932-97BB-B3BDE0ECB76D}"/>
                  </a:ext>
                </a:extLst>
              </p:cNvPr>
              <p:cNvSpPr/>
              <p:nvPr/>
            </p:nvSpPr>
            <p:spPr>
              <a:xfrm>
                <a:off x="1419163" y="7364517"/>
                <a:ext cx="265965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4" h="299">
                    <a:moveTo>
                      <a:pt x="104" y="74"/>
                    </a:moveTo>
                    <a:cubicBezTo>
                      <a:pt x="104" y="63"/>
                      <a:pt x="95" y="53"/>
                      <a:pt x="84" y="53"/>
                    </a:cubicBezTo>
                    <a:lnTo>
                      <a:pt x="20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3" y="167"/>
                      <a:pt x="17" y="163"/>
                      <a:pt x="17" y="157"/>
                    </a:cubicBezTo>
                    <a:lnTo>
                      <a:pt x="17" y="82"/>
                    </a:lnTo>
                    <a:lnTo>
                      <a:pt x="21" y="82"/>
                    </a:lnTo>
                    <a:lnTo>
                      <a:pt x="21" y="285"/>
                    </a:lnTo>
                    <a:cubicBezTo>
                      <a:pt x="21" y="292"/>
                      <a:pt x="27" y="299"/>
                      <a:pt x="35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2" y="299"/>
                      <a:pt x="69" y="299"/>
                    </a:cubicBezTo>
                    <a:cubicBezTo>
                      <a:pt x="77" y="299"/>
                      <a:pt x="82" y="292"/>
                      <a:pt x="82" y="285"/>
                    </a:cubicBezTo>
                    <a:lnTo>
                      <a:pt x="82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4" y="162"/>
                      <a:pt x="104" y="157"/>
                    </a:cubicBezTo>
                    <a:close/>
                    <a:moveTo>
                      <a:pt x="53" y="45"/>
                    </a:moveTo>
                    <a:cubicBezTo>
                      <a:pt x="65" y="45"/>
                      <a:pt x="76" y="35"/>
                      <a:pt x="76" y="22"/>
                    </a:cubicBezTo>
                    <a:cubicBezTo>
                      <a:pt x="76" y="10"/>
                      <a:pt x="65" y="0"/>
                      <a:pt x="53" y="0"/>
                    </a:cubicBezTo>
                    <a:cubicBezTo>
                      <a:pt x="40" y="0"/>
                      <a:pt x="30" y="10"/>
                      <a:pt x="30" y="22"/>
                    </a:cubicBezTo>
                    <a:cubicBezTo>
                      <a:pt x="30" y="35"/>
                      <a:pt x="40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8" name="Freeform: Shape 1028">
                <a:extLst>
                  <a:ext uri="{FF2B5EF4-FFF2-40B4-BE49-F238E27FC236}">
                    <a16:creationId xmlns:a16="http://schemas.microsoft.com/office/drawing/2014/main" id="{D6A01A2C-950C-42DA-A25B-B68D2C22ED64}"/>
                  </a:ext>
                </a:extLst>
              </p:cNvPr>
              <p:cNvSpPr/>
              <p:nvPr/>
            </p:nvSpPr>
            <p:spPr>
              <a:xfrm>
                <a:off x="1831113" y="7364517"/>
                <a:ext cx="268547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" h="299">
                    <a:moveTo>
                      <a:pt x="105" y="74"/>
                    </a:moveTo>
                    <a:cubicBezTo>
                      <a:pt x="105" y="63"/>
                      <a:pt x="96" y="53"/>
                      <a:pt x="84" y="53"/>
                    </a:cubicBezTo>
                    <a:lnTo>
                      <a:pt x="21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4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5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3" y="299"/>
                      <a:pt x="70" y="299"/>
                    </a:cubicBezTo>
                    <a:cubicBezTo>
                      <a:pt x="77" y="299"/>
                      <a:pt x="83" y="292"/>
                      <a:pt x="83" y="285"/>
                    </a:cubicBezTo>
                    <a:lnTo>
                      <a:pt x="83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5" y="162"/>
                      <a:pt x="105" y="157"/>
                    </a:cubicBezTo>
                    <a:close/>
                    <a:moveTo>
                      <a:pt x="53" y="45"/>
                    </a:moveTo>
                    <a:cubicBezTo>
                      <a:pt x="65" y="45"/>
                      <a:pt x="76" y="35"/>
                      <a:pt x="76" y="22"/>
                    </a:cubicBezTo>
                    <a:cubicBezTo>
                      <a:pt x="76" y="10"/>
                      <a:pt x="65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9" name="Freeform: Shape 1029">
                <a:extLst>
                  <a:ext uri="{FF2B5EF4-FFF2-40B4-BE49-F238E27FC236}">
                    <a16:creationId xmlns:a16="http://schemas.microsoft.com/office/drawing/2014/main" id="{D0AE564F-F940-486E-9DEE-ECF139300900}"/>
                  </a:ext>
                </a:extLst>
              </p:cNvPr>
              <p:cNvSpPr/>
              <p:nvPr/>
            </p:nvSpPr>
            <p:spPr>
              <a:xfrm>
                <a:off x="2234541" y="7364517"/>
                <a:ext cx="268547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" h="299">
                    <a:moveTo>
                      <a:pt x="105" y="74"/>
                    </a:moveTo>
                    <a:cubicBezTo>
                      <a:pt x="105" y="63"/>
                      <a:pt x="96" y="53"/>
                      <a:pt x="85" y="53"/>
                    </a:cubicBezTo>
                    <a:lnTo>
                      <a:pt x="21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5" y="167"/>
                      <a:pt x="9" y="167"/>
                    </a:cubicBezTo>
                    <a:cubicBezTo>
                      <a:pt x="15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6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7" y="174"/>
                    </a:lnTo>
                    <a:lnTo>
                      <a:pt x="57" y="285"/>
                    </a:lnTo>
                    <a:cubicBezTo>
                      <a:pt x="57" y="292"/>
                      <a:pt x="63" y="299"/>
                      <a:pt x="70" y="299"/>
                    </a:cubicBezTo>
                    <a:cubicBezTo>
                      <a:pt x="78" y="299"/>
                      <a:pt x="84" y="292"/>
                      <a:pt x="84" y="285"/>
                    </a:cubicBezTo>
                    <a:lnTo>
                      <a:pt x="84" y="82"/>
                    </a:lnTo>
                    <a:lnTo>
                      <a:pt x="88" y="82"/>
                    </a:lnTo>
                    <a:lnTo>
                      <a:pt x="88" y="157"/>
                    </a:lnTo>
                    <a:cubicBezTo>
                      <a:pt x="88" y="162"/>
                      <a:pt x="92" y="166"/>
                      <a:pt x="96" y="166"/>
                    </a:cubicBezTo>
                    <a:cubicBezTo>
                      <a:pt x="102" y="166"/>
                      <a:pt x="105" y="162"/>
                      <a:pt x="105" y="157"/>
                    </a:cubicBezTo>
                    <a:close/>
                    <a:moveTo>
                      <a:pt x="53" y="45"/>
                    </a:moveTo>
                    <a:cubicBezTo>
                      <a:pt x="67" y="45"/>
                      <a:pt x="77" y="35"/>
                      <a:pt x="77" y="22"/>
                    </a:cubicBezTo>
                    <a:cubicBezTo>
                      <a:pt x="77" y="10"/>
                      <a:pt x="67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0" name="Freeform: Shape 1030">
                <a:extLst>
                  <a:ext uri="{FF2B5EF4-FFF2-40B4-BE49-F238E27FC236}">
                    <a16:creationId xmlns:a16="http://schemas.microsoft.com/office/drawing/2014/main" id="{B61F8F50-3B2D-4B85-94CB-D0FFDC3B4246}"/>
                  </a:ext>
                </a:extLst>
              </p:cNvPr>
              <p:cNvSpPr/>
              <p:nvPr/>
            </p:nvSpPr>
            <p:spPr>
              <a:xfrm>
                <a:off x="2649073" y="7348948"/>
                <a:ext cx="268547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" h="299">
                    <a:moveTo>
                      <a:pt x="105" y="74"/>
                    </a:moveTo>
                    <a:cubicBezTo>
                      <a:pt x="105" y="63"/>
                      <a:pt x="96" y="53"/>
                      <a:pt x="84" y="53"/>
                    </a:cubicBezTo>
                    <a:lnTo>
                      <a:pt x="21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4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5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2" y="299"/>
                      <a:pt x="70" y="299"/>
                    </a:cubicBezTo>
                    <a:cubicBezTo>
                      <a:pt x="77" y="299"/>
                      <a:pt x="83" y="292"/>
                      <a:pt x="83" y="285"/>
                    </a:cubicBezTo>
                    <a:lnTo>
                      <a:pt x="83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5" y="162"/>
                      <a:pt x="105" y="157"/>
                    </a:cubicBezTo>
                    <a:close/>
                    <a:moveTo>
                      <a:pt x="53" y="45"/>
                    </a:moveTo>
                    <a:cubicBezTo>
                      <a:pt x="66" y="45"/>
                      <a:pt x="76" y="35"/>
                      <a:pt x="76" y="22"/>
                    </a:cubicBezTo>
                    <a:cubicBezTo>
                      <a:pt x="76" y="10"/>
                      <a:pt x="66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1" name="Freeform: Shape 1031">
                <a:extLst>
                  <a:ext uri="{FF2B5EF4-FFF2-40B4-BE49-F238E27FC236}">
                    <a16:creationId xmlns:a16="http://schemas.microsoft.com/office/drawing/2014/main" id="{E8335101-E015-499B-B7B6-250F7B0F71CD}"/>
                  </a:ext>
                </a:extLst>
              </p:cNvPr>
              <p:cNvSpPr/>
              <p:nvPr/>
            </p:nvSpPr>
            <p:spPr>
              <a:xfrm>
                <a:off x="3071261" y="7364517"/>
                <a:ext cx="268547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" h="299">
                    <a:moveTo>
                      <a:pt x="105" y="74"/>
                    </a:moveTo>
                    <a:cubicBezTo>
                      <a:pt x="105" y="63"/>
                      <a:pt x="96" y="53"/>
                      <a:pt x="85" y="53"/>
                    </a:cubicBezTo>
                    <a:lnTo>
                      <a:pt x="21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5" y="167"/>
                      <a:pt x="9" y="167"/>
                    </a:cubicBezTo>
                    <a:cubicBezTo>
                      <a:pt x="15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6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7" y="174"/>
                    </a:lnTo>
                    <a:lnTo>
                      <a:pt x="57" y="285"/>
                    </a:lnTo>
                    <a:cubicBezTo>
                      <a:pt x="57" y="292"/>
                      <a:pt x="63" y="299"/>
                      <a:pt x="70" y="299"/>
                    </a:cubicBezTo>
                    <a:cubicBezTo>
                      <a:pt x="77" y="299"/>
                      <a:pt x="84" y="292"/>
                      <a:pt x="84" y="285"/>
                    </a:cubicBezTo>
                    <a:lnTo>
                      <a:pt x="84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5" y="162"/>
                      <a:pt x="105" y="157"/>
                    </a:cubicBezTo>
                    <a:close/>
                    <a:moveTo>
                      <a:pt x="53" y="45"/>
                    </a:moveTo>
                    <a:cubicBezTo>
                      <a:pt x="66" y="45"/>
                      <a:pt x="76" y="35"/>
                      <a:pt x="76" y="22"/>
                    </a:cubicBezTo>
                    <a:cubicBezTo>
                      <a:pt x="76" y="10"/>
                      <a:pt x="66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2" name="Freeform: Shape 1032">
                <a:extLst>
                  <a:ext uri="{FF2B5EF4-FFF2-40B4-BE49-F238E27FC236}">
                    <a16:creationId xmlns:a16="http://schemas.microsoft.com/office/drawing/2014/main" id="{3478FFE2-DEE5-44C0-92AA-4994405E3A6C}"/>
                  </a:ext>
                </a:extLst>
              </p:cNvPr>
              <p:cNvSpPr/>
              <p:nvPr/>
            </p:nvSpPr>
            <p:spPr>
              <a:xfrm>
                <a:off x="3492204" y="7364517"/>
                <a:ext cx="265965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4" h="299">
                    <a:moveTo>
                      <a:pt x="104" y="74"/>
                    </a:moveTo>
                    <a:cubicBezTo>
                      <a:pt x="104" y="63"/>
                      <a:pt x="96" y="53"/>
                      <a:pt x="84" y="53"/>
                    </a:cubicBezTo>
                    <a:lnTo>
                      <a:pt x="20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4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5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2" y="299"/>
                      <a:pt x="70" y="299"/>
                    </a:cubicBezTo>
                    <a:cubicBezTo>
                      <a:pt x="77" y="299"/>
                      <a:pt x="83" y="292"/>
                      <a:pt x="83" y="285"/>
                    </a:cubicBezTo>
                    <a:lnTo>
                      <a:pt x="83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4" y="162"/>
                      <a:pt x="104" y="157"/>
                    </a:cubicBezTo>
                    <a:close/>
                    <a:moveTo>
                      <a:pt x="53" y="45"/>
                    </a:moveTo>
                    <a:cubicBezTo>
                      <a:pt x="66" y="45"/>
                      <a:pt x="76" y="35"/>
                      <a:pt x="76" y="22"/>
                    </a:cubicBezTo>
                    <a:cubicBezTo>
                      <a:pt x="76" y="10"/>
                      <a:pt x="66" y="0"/>
                      <a:pt x="53" y="0"/>
                    </a:cubicBezTo>
                    <a:cubicBezTo>
                      <a:pt x="40" y="0"/>
                      <a:pt x="30" y="10"/>
                      <a:pt x="30" y="22"/>
                    </a:cubicBezTo>
                    <a:cubicBezTo>
                      <a:pt x="30" y="35"/>
                      <a:pt x="40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3" name="Freeform: Shape 1033">
                <a:extLst>
                  <a:ext uri="{FF2B5EF4-FFF2-40B4-BE49-F238E27FC236}">
                    <a16:creationId xmlns:a16="http://schemas.microsoft.com/office/drawing/2014/main" id="{EFDAA050-1E09-4D2A-90C2-CEFF88B2D72C}"/>
                  </a:ext>
                </a:extLst>
              </p:cNvPr>
              <p:cNvSpPr/>
              <p:nvPr/>
            </p:nvSpPr>
            <p:spPr>
              <a:xfrm>
                <a:off x="3889900" y="7364517"/>
                <a:ext cx="268547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" h="299">
                    <a:moveTo>
                      <a:pt x="105" y="74"/>
                    </a:moveTo>
                    <a:cubicBezTo>
                      <a:pt x="105" y="63"/>
                      <a:pt x="96" y="53"/>
                      <a:pt x="84" y="53"/>
                    </a:cubicBezTo>
                    <a:lnTo>
                      <a:pt x="21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4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6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7" y="174"/>
                    </a:lnTo>
                    <a:lnTo>
                      <a:pt x="57" y="285"/>
                    </a:lnTo>
                    <a:cubicBezTo>
                      <a:pt x="57" y="292"/>
                      <a:pt x="63" y="299"/>
                      <a:pt x="70" y="299"/>
                    </a:cubicBezTo>
                    <a:cubicBezTo>
                      <a:pt x="77" y="299"/>
                      <a:pt x="84" y="292"/>
                      <a:pt x="84" y="285"/>
                    </a:cubicBezTo>
                    <a:lnTo>
                      <a:pt x="84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5" y="162"/>
                      <a:pt x="105" y="157"/>
                    </a:cubicBezTo>
                    <a:close/>
                    <a:moveTo>
                      <a:pt x="53" y="45"/>
                    </a:moveTo>
                    <a:cubicBezTo>
                      <a:pt x="66" y="45"/>
                      <a:pt x="76" y="35"/>
                      <a:pt x="76" y="22"/>
                    </a:cubicBezTo>
                    <a:cubicBezTo>
                      <a:pt x="76" y="10"/>
                      <a:pt x="66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4" name="Freeform: Shape 1034">
                <a:extLst>
                  <a:ext uri="{FF2B5EF4-FFF2-40B4-BE49-F238E27FC236}">
                    <a16:creationId xmlns:a16="http://schemas.microsoft.com/office/drawing/2014/main" id="{BCB10284-2985-4C7A-A31F-9E64A40B2081}"/>
                  </a:ext>
                </a:extLst>
              </p:cNvPr>
              <p:cNvSpPr/>
              <p:nvPr/>
            </p:nvSpPr>
            <p:spPr>
              <a:xfrm>
                <a:off x="4294051" y="7364517"/>
                <a:ext cx="265965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4" h="299">
                    <a:moveTo>
                      <a:pt x="104" y="74"/>
                    </a:moveTo>
                    <a:cubicBezTo>
                      <a:pt x="104" y="63"/>
                      <a:pt x="95" y="53"/>
                      <a:pt x="84" y="53"/>
                    </a:cubicBezTo>
                    <a:lnTo>
                      <a:pt x="20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4" y="167"/>
                      <a:pt x="17" y="163"/>
                      <a:pt x="17" y="157"/>
                    </a:cubicBezTo>
                    <a:lnTo>
                      <a:pt x="17" y="82"/>
                    </a:lnTo>
                    <a:lnTo>
                      <a:pt x="21" y="82"/>
                    </a:lnTo>
                    <a:lnTo>
                      <a:pt x="21" y="285"/>
                    </a:lnTo>
                    <a:cubicBezTo>
                      <a:pt x="21" y="292"/>
                      <a:pt x="27" y="299"/>
                      <a:pt x="35" y="299"/>
                    </a:cubicBezTo>
                    <a:cubicBezTo>
                      <a:pt x="42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2" y="299"/>
                      <a:pt x="70" y="299"/>
                    </a:cubicBezTo>
                    <a:cubicBezTo>
                      <a:pt x="77" y="299"/>
                      <a:pt x="83" y="292"/>
                      <a:pt x="83" y="285"/>
                    </a:cubicBezTo>
                    <a:lnTo>
                      <a:pt x="83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5" y="166"/>
                    </a:cubicBezTo>
                    <a:cubicBezTo>
                      <a:pt x="101" y="166"/>
                      <a:pt x="104" y="162"/>
                      <a:pt x="104" y="157"/>
                    </a:cubicBezTo>
                    <a:close/>
                    <a:moveTo>
                      <a:pt x="52" y="45"/>
                    </a:moveTo>
                    <a:cubicBezTo>
                      <a:pt x="66" y="45"/>
                      <a:pt x="75" y="35"/>
                      <a:pt x="75" y="22"/>
                    </a:cubicBezTo>
                    <a:cubicBezTo>
                      <a:pt x="75" y="10"/>
                      <a:pt x="66" y="0"/>
                      <a:pt x="52" y="0"/>
                    </a:cubicBezTo>
                    <a:cubicBezTo>
                      <a:pt x="40" y="0"/>
                      <a:pt x="30" y="10"/>
                      <a:pt x="30" y="22"/>
                    </a:cubicBezTo>
                    <a:cubicBezTo>
                      <a:pt x="30" y="35"/>
                      <a:pt x="40" y="45"/>
                      <a:pt x="52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5" name="Freeform: Shape 1035">
                <a:extLst>
                  <a:ext uri="{FF2B5EF4-FFF2-40B4-BE49-F238E27FC236}">
                    <a16:creationId xmlns:a16="http://schemas.microsoft.com/office/drawing/2014/main" id="{CF3D04E7-A47B-45F0-BED9-4BE8FC3699F7}"/>
                  </a:ext>
                </a:extLst>
              </p:cNvPr>
              <p:cNvSpPr/>
              <p:nvPr/>
            </p:nvSpPr>
            <p:spPr>
              <a:xfrm>
                <a:off x="4687262" y="7364517"/>
                <a:ext cx="268547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" h="299">
                    <a:moveTo>
                      <a:pt x="105" y="74"/>
                    </a:moveTo>
                    <a:cubicBezTo>
                      <a:pt x="105" y="63"/>
                      <a:pt x="96" y="53"/>
                      <a:pt x="84" y="53"/>
                    </a:cubicBezTo>
                    <a:lnTo>
                      <a:pt x="21" y="53"/>
                    </a:lnTo>
                    <a:cubicBezTo>
                      <a:pt x="10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4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5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2" y="299"/>
                      <a:pt x="70" y="299"/>
                    </a:cubicBezTo>
                    <a:cubicBezTo>
                      <a:pt x="77" y="299"/>
                      <a:pt x="84" y="292"/>
                      <a:pt x="84" y="285"/>
                    </a:cubicBezTo>
                    <a:lnTo>
                      <a:pt x="84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5" y="162"/>
                      <a:pt x="105" y="157"/>
                    </a:cubicBezTo>
                    <a:close/>
                    <a:moveTo>
                      <a:pt x="53" y="45"/>
                    </a:moveTo>
                    <a:cubicBezTo>
                      <a:pt x="66" y="45"/>
                      <a:pt x="76" y="35"/>
                      <a:pt x="76" y="22"/>
                    </a:cubicBezTo>
                    <a:cubicBezTo>
                      <a:pt x="76" y="10"/>
                      <a:pt x="66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6" name="Freeform: Shape 1036">
                <a:extLst>
                  <a:ext uri="{FF2B5EF4-FFF2-40B4-BE49-F238E27FC236}">
                    <a16:creationId xmlns:a16="http://schemas.microsoft.com/office/drawing/2014/main" id="{D7C14353-0C5A-4BE9-90CF-EDA61DC2E64D}"/>
                  </a:ext>
                </a:extLst>
              </p:cNvPr>
              <p:cNvSpPr/>
              <p:nvPr/>
            </p:nvSpPr>
            <p:spPr>
              <a:xfrm>
                <a:off x="5088088" y="7364517"/>
                <a:ext cx="271129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6" h="299">
                    <a:moveTo>
                      <a:pt x="105" y="74"/>
                    </a:moveTo>
                    <a:cubicBezTo>
                      <a:pt x="105" y="63"/>
                      <a:pt x="96" y="53"/>
                      <a:pt x="85" y="53"/>
                    </a:cubicBezTo>
                    <a:lnTo>
                      <a:pt x="21" y="53"/>
                    </a:lnTo>
                    <a:cubicBezTo>
                      <a:pt x="10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5" y="167"/>
                      <a:pt x="9" y="167"/>
                    </a:cubicBezTo>
                    <a:cubicBezTo>
                      <a:pt x="15" y="167"/>
                      <a:pt x="19" y="163"/>
                      <a:pt x="19" y="157"/>
                    </a:cubicBezTo>
                    <a:lnTo>
                      <a:pt x="19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6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7" y="174"/>
                    </a:lnTo>
                    <a:lnTo>
                      <a:pt x="57" y="285"/>
                    </a:lnTo>
                    <a:cubicBezTo>
                      <a:pt x="57" y="292"/>
                      <a:pt x="63" y="299"/>
                      <a:pt x="70" y="299"/>
                    </a:cubicBezTo>
                    <a:cubicBezTo>
                      <a:pt x="78" y="299"/>
                      <a:pt x="84" y="292"/>
                      <a:pt x="84" y="285"/>
                    </a:cubicBezTo>
                    <a:lnTo>
                      <a:pt x="84" y="82"/>
                    </a:lnTo>
                    <a:lnTo>
                      <a:pt x="88" y="82"/>
                    </a:lnTo>
                    <a:lnTo>
                      <a:pt x="88" y="157"/>
                    </a:lnTo>
                    <a:cubicBezTo>
                      <a:pt x="88" y="162"/>
                      <a:pt x="91" y="166"/>
                      <a:pt x="96" y="166"/>
                    </a:cubicBezTo>
                    <a:cubicBezTo>
                      <a:pt x="101" y="166"/>
                      <a:pt x="106" y="162"/>
                      <a:pt x="106" y="157"/>
                    </a:cubicBezTo>
                    <a:close/>
                    <a:moveTo>
                      <a:pt x="53" y="45"/>
                    </a:moveTo>
                    <a:cubicBezTo>
                      <a:pt x="66" y="45"/>
                      <a:pt x="76" y="35"/>
                      <a:pt x="76" y="22"/>
                    </a:cubicBezTo>
                    <a:cubicBezTo>
                      <a:pt x="76" y="10"/>
                      <a:pt x="66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7" name="Freeform: Shape 1037">
                <a:extLst>
                  <a:ext uri="{FF2B5EF4-FFF2-40B4-BE49-F238E27FC236}">
                    <a16:creationId xmlns:a16="http://schemas.microsoft.com/office/drawing/2014/main" id="{8715A60D-F109-4350-B389-AF5B770FC449}"/>
                  </a:ext>
                </a:extLst>
              </p:cNvPr>
              <p:cNvSpPr/>
              <p:nvPr/>
            </p:nvSpPr>
            <p:spPr>
              <a:xfrm>
                <a:off x="5508038" y="7364516"/>
                <a:ext cx="268547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" h="299">
                    <a:moveTo>
                      <a:pt x="104" y="74"/>
                    </a:moveTo>
                    <a:cubicBezTo>
                      <a:pt x="104" y="63"/>
                      <a:pt x="96" y="53"/>
                      <a:pt x="84" y="53"/>
                    </a:cubicBezTo>
                    <a:lnTo>
                      <a:pt x="21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4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5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2" y="299"/>
                      <a:pt x="70" y="299"/>
                    </a:cubicBezTo>
                    <a:cubicBezTo>
                      <a:pt x="77" y="299"/>
                      <a:pt x="83" y="292"/>
                      <a:pt x="83" y="285"/>
                    </a:cubicBezTo>
                    <a:lnTo>
                      <a:pt x="83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5" y="162"/>
                      <a:pt x="105" y="157"/>
                    </a:cubicBezTo>
                    <a:close/>
                    <a:moveTo>
                      <a:pt x="53" y="45"/>
                    </a:moveTo>
                    <a:cubicBezTo>
                      <a:pt x="66" y="45"/>
                      <a:pt x="76" y="35"/>
                      <a:pt x="76" y="22"/>
                    </a:cubicBezTo>
                    <a:cubicBezTo>
                      <a:pt x="76" y="10"/>
                      <a:pt x="66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8" name="Freeform: Shape 1042">
                <a:extLst>
                  <a:ext uri="{FF2B5EF4-FFF2-40B4-BE49-F238E27FC236}">
                    <a16:creationId xmlns:a16="http://schemas.microsoft.com/office/drawing/2014/main" id="{0439114E-EFC5-42A5-B57F-0A2392B164CB}"/>
                  </a:ext>
                </a:extLst>
              </p:cNvPr>
              <p:cNvSpPr/>
              <p:nvPr/>
            </p:nvSpPr>
            <p:spPr>
              <a:xfrm>
                <a:off x="-614431" y="7336542"/>
                <a:ext cx="735922" cy="73592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86" h="286">
                    <a:moveTo>
                      <a:pt x="286" y="143"/>
                    </a:moveTo>
                    <a:cubicBezTo>
                      <a:pt x="286" y="222"/>
                      <a:pt x="222" y="286"/>
                      <a:pt x="143" y="286"/>
                    </a:cubicBezTo>
                    <a:cubicBezTo>
                      <a:pt x="64" y="286"/>
                      <a:pt x="0" y="222"/>
                      <a:pt x="0" y="143"/>
                    </a:cubicBezTo>
                    <a:cubicBezTo>
                      <a:pt x="0" y="64"/>
                      <a:pt x="64" y="0"/>
                      <a:pt x="143" y="0"/>
                    </a:cubicBezTo>
                    <a:cubicBezTo>
                      <a:pt x="222" y="0"/>
                      <a:pt x="286" y="64"/>
                      <a:pt x="286" y="143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9" name="Freeform: Shape 1046">
                <a:extLst>
                  <a:ext uri="{FF2B5EF4-FFF2-40B4-BE49-F238E27FC236}">
                    <a16:creationId xmlns:a16="http://schemas.microsoft.com/office/drawing/2014/main" id="{0CEBB6D1-3C6C-4856-B343-86409DF4386B}"/>
                  </a:ext>
                </a:extLst>
              </p:cNvPr>
              <p:cNvSpPr/>
              <p:nvPr/>
            </p:nvSpPr>
            <p:spPr>
              <a:xfrm>
                <a:off x="-160760" y="8080497"/>
                <a:ext cx="160760" cy="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6">
                    <a:moveTo>
                      <a:pt x="0" y="0"/>
                    </a:moveTo>
                    <a:lnTo>
                      <a:pt x="96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0" name="Freeform: Shape 1047">
                <a:extLst>
                  <a:ext uri="{FF2B5EF4-FFF2-40B4-BE49-F238E27FC236}">
                    <a16:creationId xmlns:a16="http://schemas.microsoft.com/office/drawing/2014/main" id="{B5659EA1-F580-4780-823C-511E77B9CBA8}"/>
                  </a:ext>
                </a:extLst>
              </p:cNvPr>
              <p:cNvSpPr/>
              <p:nvPr/>
            </p:nvSpPr>
            <p:spPr>
              <a:xfrm>
                <a:off x="327062" y="7692455"/>
                <a:ext cx="113616" cy="113616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5" h="45">
                    <a:moveTo>
                      <a:pt x="45" y="22"/>
                    </a:moveTo>
                    <a:cubicBezTo>
                      <a:pt x="45" y="34"/>
                      <a:pt x="35" y="45"/>
                      <a:pt x="23" y="45"/>
                    </a:cubicBezTo>
                    <a:cubicBezTo>
                      <a:pt x="11" y="45"/>
                      <a:pt x="0" y="34"/>
                      <a:pt x="0" y="22"/>
                    </a:cubicBezTo>
                    <a:cubicBezTo>
                      <a:pt x="0" y="10"/>
                      <a:pt x="11" y="0"/>
                      <a:pt x="23" y="0"/>
                    </a:cubicBezTo>
                    <a:cubicBezTo>
                      <a:pt x="35" y="0"/>
                      <a:pt x="45" y="10"/>
                      <a:pt x="45" y="2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1" name="Rectangle 76">
                <a:extLst>
                  <a:ext uri="{FF2B5EF4-FFF2-40B4-BE49-F238E27FC236}">
                    <a16:creationId xmlns:a16="http://schemas.microsoft.com/office/drawing/2014/main" id="{478A2DA5-237A-42F5-9602-D1A9F525F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1080" y="7469187"/>
                <a:ext cx="436732" cy="465472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/>
                <a:r>
                  <a:rPr lang="pl-PL" b="1" spc="-150" dirty="0">
                    <a:solidFill>
                      <a:schemeClr val="bg1"/>
                    </a:solidFill>
                    <a:latin typeface="Roboto" charset="0"/>
                    <a:ea typeface="Roboto" charset="0"/>
                    <a:cs typeface="Roboto" charset="0"/>
                    <a:sym typeface="Bebas Neue" charset="0"/>
                  </a:rPr>
                  <a:t>15</a:t>
                </a:r>
                <a:endParaRPr lang="en-US" b="1" spc="-150" dirty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  <a:sym typeface="Bebas Neue" charset="0"/>
                </a:endParaRPr>
              </a:p>
            </p:txBody>
          </p:sp>
          <p:sp>
            <p:nvSpPr>
              <p:cNvPr id="52" name="Freeform: Shape 1031">
                <a:extLst>
                  <a:ext uri="{FF2B5EF4-FFF2-40B4-BE49-F238E27FC236}">
                    <a16:creationId xmlns:a16="http://schemas.microsoft.com/office/drawing/2014/main" id="{E6C651CC-0535-4662-ADE4-E84D12810405}"/>
                  </a:ext>
                </a:extLst>
              </p:cNvPr>
              <p:cNvSpPr/>
              <p:nvPr/>
            </p:nvSpPr>
            <p:spPr>
              <a:xfrm>
                <a:off x="5913153" y="7364516"/>
                <a:ext cx="268547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" h="299">
                    <a:moveTo>
                      <a:pt x="105" y="74"/>
                    </a:moveTo>
                    <a:cubicBezTo>
                      <a:pt x="105" y="63"/>
                      <a:pt x="96" y="53"/>
                      <a:pt x="85" y="53"/>
                    </a:cubicBezTo>
                    <a:lnTo>
                      <a:pt x="21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5" y="167"/>
                      <a:pt x="9" y="167"/>
                    </a:cubicBezTo>
                    <a:cubicBezTo>
                      <a:pt x="15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6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7" y="174"/>
                    </a:lnTo>
                    <a:lnTo>
                      <a:pt x="57" y="285"/>
                    </a:lnTo>
                    <a:cubicBezTo>
                      <a:pt x="57" y="292"/>
                      <a:pt x="63" y="299"/>
                      <a:pt x="70" y="299"/>
                    </a:cubicBezTo>
                    <a:cubicBezTo>
                      <a:pt x="77" y="299"/>
                      <a:pt x="84" y="292"/>
                      <a:pt x="84" y="285"/>
                    </a:cubicBezTo>
                    <a:lnTo>
                      <a:pt x="84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5" y="162"/>
                      <a:pt x="105" y="157"/>
                    </a:cubicBezTo>
                    <a:close/>
                    <a:moveTo>
                      <a:pt x="53" y="45"/>
                    </a:moveTo>
                    <a:cubicBezTo>
                      <a:pt x="66" y="45"/>
                      <a:pt x="76" y="35"/>
                      <a:pt x="76" y="22"/>
                    </a:cubicBezTo>
                    <a:cubicBezTo>
                      <a:pt x="76" y="10"/>
                      <a:pt x="66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3" name="Freeform: Shape 1032">
                <a:extLst>
                  <a:ext uri="{FF2B5EF4-FFF2-40B4-BE49-F238E27FC236}">
                    <a16:creationId xmlns:a16="http://schemas.microsoft.com/office/drawing/2014/main" id="{ACE29146-1494-4CB3-8A0E-0002F659876C}"/>
                  </a:ext>
                </a:extLst>
              </p:cNvPr>
              <p:cNvSpPr/>
              <p:nvPr/>
            </p:nvSpPr>
            <p:spPr>
              <a:xfrm>
                <a:off x="6319824" y="7364516"/>
                <a:ext cx="265965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4" h="299">
                    <a:moveTo>
                      <a:pt x="104" y="74"/>
                    </a:moveTo>
                    <a:cubicBezTo>
                      <a:pt x="104" y="63"/>
                      <a:pt x="96" y="53"/>
                      <a:pt x="84" y="53"/>
                    </a:cubicBezTo>
                    <a:lnTo>
                      <a:pt x="20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4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5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2" y="299"/>
                      <a:pt x="70" y="299"/>
                    </a:cubicBezTo>
                    <a:cubicBezTo>
                      <a:pt x="77" y="299"/>
                      <a:pt x="83" y="292"/>
                      <a:pt x="83" y="285"/>
                    </a:cubicBezTo>
                    <a:lnTo>
                      <a:pt x="83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4" y="162"/>
                      <a:pt x="104" y="157"/>
                    </a:cubicBezTo>
                    <a:close/>
                    <a:moveTo>
                      <a:pt x="53" y="45"/>
                    </a:moveTo>
                    <a:cubicBezTo>
                      <a:pt x="66" y="45"/>
                      <a:pt x="76" y="35"/>
                      <a:pt x="76" y="22"/>
                    </a:cubicBezTo>
                    <a:cubicBezTo>
                      <a:pt x="76" y="10"/>
                      <a:pt x="66" y="0"/>
                      <a:pt x="53" y="0"/>
                    </a:cubicBezTo>
                    <a:cubicBezTo>
                      <a:pt x="40" y="0"/>
                      <a:pt x="30" y="10"/>
                      <a:pt x="30" y="22"/>
                    </a:cubicBezTo>
                    <a:cubicBezTo>
                      <a:pt x="30" y="35"/>
                      <a:pt x="40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</p:grpSp>
        <p:grpSp>
          <p:nvGrpSpPr>
            <p:cNvPr id="60" name="Grupa 59">
              <a:extLst>
                <a:ext uri="{FF2B5EF4-FFF2-40B4-BE49-F238E27FC236}">
                  <a16:creationId xmlns:a16="http://schemas.microsoft.com/office/drawing/2014/main" id="{F7678A4C-A1A2-4CE2-A8CB-F6C10B0A7846}"/>
                </a:ext>
              </a:extLst>
            </p:cNvPr>
            <p:cNvGrpSpPr/>
            <p:nvPr/>
          </p:nvGrpSpPr>
          <p:grpSpPr>
            <a:xfrm>
              <a:off x="2038101" y="3343604"/>
              <a:ext cx="4044329" cy="474565"/>
              <a:chOff x="-614431" y="7336542"/>
              <a:chExt cx="6796131" cy="797464"/>
            </a:xfrm>
            <a:solidFill>
              <a:srgbClr val="FF0000"/>
            </a:solidFill>
          </p:grpSpPr>
          <p:sp>
            <p:nvSpPr>
              <p:cNvPr id="61" name="Freeform: Shape 1025">
                <a:extLst>
                  <a:ext uri="{FF2B5EF4-FFF2-40B4-BE49-F238E27FC236}">
                    <a16:creationId xmlns:a16="http://schemas.microsoft.com/office/drawing/2014/main" id="{6FAA4BC7-CB74-47FF-AFA7-81F87CEB7D99}"/>
                  </a:ext>
                </a:extLst>
              </p:cNvPr>
              <p:cNvSpPr/>
              <p:nvPr/>
            </p:nvSpPr>
            <p:spPr>
              <a:xfrm>
                <a:off x="625483" y="7364516"/>
                <a:ext cx="265965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4" h="299">
                    <a:moveTo>
                      <a:pt x="104" y="74"/>
                    </a:moveTo>
                    <a:cubicBezTo>
                      <a:pt x="104" y="63"/>
                      <a:pt x="95" y="53"/>
                      <a:pt x="84" y="53"/>
                    </a:cubicBezTo>
                    <a:lnTo>
                      <a:pt x="20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3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5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2" y="299"/>
                      <a:pt x="69" y="299"/>
                    </a:cubicBezTo>
                    <a:cubicBezTo>
                      <a:pt x="77" y="299"/>
                      <a:pt x="83" y="292"/>
                      <a:pt x="83" y="285"/>
                    </a:cubicBezTo>
                    <a:lnTo>
                      <a:pt x="83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0" y="166"/>
                      <a:pt x="96" y="166"/>
                    </a:cubicBezTo>
                    <a:cubicBezTo>
                      <a:pt x="100" y="166"/>
                      <a:pt x="104" y="162"/>
                      <a:pt x="104" y="157"/>
                    </a:cubicBezTo>
                    <a:close/>
                    <a:moveTo>
                      <a:pt x="53" y="45"/>
                    </a:moveTo>
                    <a:cubicBezTo>
                      <a:pt x="65" y="45"/>
                      <a:pt x="76" y="35"/>
                      <a:pt x="76" y="22"/>
                    </a:cubicBezTo>
                    <a:cubicBezTo>
                      <a:pt x="76" y="10"/>
                      <a:pt x="65" y="0"/>
                      <a:pt x="53" y="0"/>
                    </a:cubicBezTo>
                    <a:cubicBezTo>
                      <a:pt x="40" y="0"/>
                      <a:pt x="30" y="10"/>
                      <a:pt x="30" y="22"/>
                    </a:cubicBezTo>
                    <a:cubicBezTo>
                      <a:pt x="30" y="35"/>
                      <a:pt x="40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62" name="Freeform: Shape 1026">
                <a:extLst>
                  <a:ext uri="{FF2B5EF4-FFF2-40B4-BE49-F238E27FC236}">
                    <a16:creationId xmlns:a16="http://schemas.microsoft.com/office/drawing/2014/main" id="{30A18AE8-4AB7-4433-9E48-2BEB6FEF8150}"/>
                  </a:ext>
                </a:extLst>
              </p:cNvPr>
              <p:cNvSpPr/>
              <p:nvPr/>
            </p:nvSpPr>
            <p:spPr>
              <a:xfrm>
                <a:off x="1010876" y="7364517"/>
                <a:ext cx="268547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" h="299">
                    <a:moveTo>
                      <a:pt x="105" y="74"/>
                    </a:moveTo>
                    <a:cubicBezTo>
                      <a:pt x="105" y="63"/>
                      <a:pt x="96" y="53"/>
                      <a:pt x="84" y="53"/>
                    </a:cubicBezTo>
                    <a:lnTo>
                      <a:pt x="21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4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6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3" y="299"/>
                      <a:pt x="70" y="299"/>
                    </a:cubicBezTo>
                    <a:cubicBezTo>
                      <a:pt x="77" y="299"/>
                      <a:pt x="83" y="292"/>
                      <a:pt x="83" y="285"/>
                    </a:cubicBezTo>
                    <a:lnTo>
                      <a:pt x="83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5" y="162"/>
                      <a:pt x="105" y="157"/>
                    </a:cubicBezTo>
                    <a:close/>
                    <a:moveTo>
                      <a:pt x="53" y="45"/>
                    </a:moveTo>
                    <a:cubicBezTo>
                      <a:pt x="66" y="45"/>
                      <a:pt x="76" y="35"/>
                      <a:pt x="76" y="22"/>
                    </a:cubicBezTo>
                    <a:cubicBezTo>
                      <a:pt x="76" y="10"/>
                      <a:pt x="66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63" name="Freeform: Shape 1027">
                <a:extLst>
                  <a:ext uri="{FF2B5EF4-FFF2-40B4-BE49-F238E27FC236}">
                    <a16:creationId xmlns:a16="http://schemas.microsoft.com/office/drawing/2014/main" id="{EFC0C035-68FF-4BBF-9D85-AD3CC2E8476C}"/>
                  </a:ext>
                </a:extLst>
              </p:cNvPr>
              <p:cNvSpPr/>
              <p:nvPr/>
            </p:nvSpPr>
            <p:spPr>
              <a:xfrm>
                <a:off x="1419163" y="7364517"/>
                <a:ext cx="265965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4" h="299">
                    <a:moveTo>
                      <a:pt x="104" y="74"/>
                    </a:moveTo>
                    <a:cubicBezTo>
                      <a:pt x="104" y="63"/>
                      <a:pt x="95" y="53"/>
                      <a:pt x="84" y="53"/>
                    </a:cubicBezTo>
                    <a:lnTo>
                      <a:pt x="20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3" y="167"/>
                      <a:pt x="17" y="163"/>
                      <a:pt x="17" y="157"/>
                    </a:cubicBezTo>
                    <a:lnTo>
                      <a:pt x="17" y="82"/>
                    </a:lnTo>
                    <a:lnTo>
                      <a:pt x="21" y="82"/>
                    </a:lnTo>
                    <a:lnTo>
                      <a:pt x="21" y="285"/>
                    </a:lnTo>
                    <a:cubicBezTo>
                      <a:pt x="21" y="292"/>
                      <a:pt x="27" y="299"/>
                      <a:pt x="35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2" y="299"/>
                      <a:pt x="69" y="299"/>
                    </a:cubicBezTo>
                    <a:cubicBezTo>
                      <a:pt x="77" y="299"/>
                      <a:pt x="82" y="292"/>
                      <a:pt x="82" y="285"/>
                    </a:cubicBezTo>
                    <a:lnTo>
                      <a:pt x="82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4" y="162"/>
                      <a:pt x="104" y="157"/>
                    </a:cubicBezTo>
                    <a:close/>
                    <a:moveTo>
                      <a:pt x="53" y="45"/>
                    </a:moveTo>
                    <a:cubicBezTo>
                      <a:pt x="65" y="45"/>
                      <a:pt x="76" y="35"/>
                      <a:pt x="76" y="22"/>
                    </a:cubicBezTo>
                    <a:cubicBezTo>
                      <a:pt x="76" y="10"/>
                      <a:pt x="65" y="0"/>
                      <a:pt x="53" y="0"/>
                    </a:cubicBezTo>
                    <a:cubicBezTo>
                      <a:pt x="40" y="0"/>
                      <a:pt x="30" y="10"/>
                      <a:pt x="30" y="22"/>
                    </a:cubicBezTo>
                    <a:cubicBezTo>
                      <a:pt x="30" y="35"/>
                      <a:pt x="40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64" name="Freeform: Shape 1028">
                <a:extLst>
                  <a:ext uri="{FF2B5EF4-FFF2-40B4-BE49-F238E27FC236}">
                    <a16:creationId xmlns:a16="http://schemas.microsoft.com/office/drawing/2014/main" id="{D48D4CFF-DE77-45AC-AB1F-C7F19580272D}"/>
                  </a:ext>
                </a:extLst>
              </p:cNvPr>
              <p:cNvSpPr/>
              <p:nvPr/>
            </p:nvSpPr>
            <p:spPr>
              <a:xfrm>
                <a:off x="1831113" y="7364517"/>
                <a:ext cx="268547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" h="299">
                    <a:moveTo>
                      <a:pt x="105" y="74"/>
                    </a:moveTo>
                    <a:cubicBezTo>
                      <a:pt x="105" y="63"/>
                      <a:pt x="96" y="53"/>
                      <a:pt x="84" y="53"/>
                    </a:cubicBezTo>
                    <a:lnTo>
                      <a:pt x="21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4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5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3" y="299"/>
                      <a:pt x="70" y="299"/>
                    </a:cubicBezTo>
                    <a:cubicBezTo>
                      <a:pt x="77" y="299"/>
                      <a:pt x="83" y="292"/>
                      <a:pt x="83" y="285"/>
                    </a:cubicBezTo>
                    <a:lnTo>
                      <a:pt x="83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5" y="162"/>
                      <a:pt x="105" y="157"/>
                    </a:cubicBezTo>
                    <a:close/>
                    <a:moveTo>
                      <a:pt x="53" y="45"/>
                    </a:moveTo>
                    <a:cubicBezTo>
                      <a:pt x="65" y="45"/>
                      <a:pt x="76" y="35"/>
                      <a:pt x="76" y="22"/>
                    </a:cubicBezTo>
                    <a:cubicBezTo>
                      <a:pt x="76" y="10"/>
                      <a:pt x="65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65" name="Freeform: Shape 1029">
                <a:extLst>
                  <a:ext uri="{FF2B5EF4-FFF2-40B4-BE49-F238E27FC236}">
                    <a16:creationId xmlns:a16="http://schemas.microsoft.com/office/drawing/2014/main" id="{8D61E009-E192-4BBF-87EB-6AECC7EF92CE}"/>
                  </a:ext>
                </a:extLst>
              </p:cNvPr>
              <p:cNvSpPr/>
              <p:nvPr/>
            </p:nvSpPr>
            <p:spPr>
              <a:xfrm>
                <a:off x="2234541" y="7364517"/>
                <a:ext cx="268547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" h="299">
                    <a:moveTo>
                      <a:pt x="105" y="74"/>
                    </a:moveTo>
                    <a:cubicBezTo>
                      <a:pt x="105" y="63"/>
                      <a:pt x="96" y="53"/>
                      <a:pt x="85" y="53"/>
                    </a:cubicBezTo>
                    <a:lnTo>
                      <a:pt x="21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5" y="167"/>
                      <a:pt x="9" y="167"/>
                    </a:cubicBezTo>
                    <a:cubicBezTo>
                      <a:pt x="15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6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7" y="174"/>
                    </a:lnTo>
                    <a:lnTo>
                      <a:pt x="57" y="285"/>
                    </a:lnTo>
                    <a:cubicBezTo>
                      <a:pt x="57" y="292"/>
                      <a:pt x="63" y="299"/>
                      <a:pt x="70" y="299"/>
                    </a:cubicBezTo>
                    <a:cubicBezTo>
                      <a:pt x="78" y="299"/>
                      <a:pt x="84" y="292"/>
                      <a:pt x="84" y="285"/>
                    </a:cubicBezTo>
                    <a:lnTo>
                      <a:pt x="84" y="82"/>
                    </a:lnTo>
                    <a:lnTo>
                      <a:pt x="88" y="82"/>
                    </a:lnTo>
                    <a:lnTo>
                      <a:pt x="88" y="157"/>
                    </a:lnTo>
                    <a:cubicBezTo>
                      <a:pt x="88" y="162"/>
                      <a:pt x="92" y="166"/>
                      <a:pt x="96" y="166"/>
                    </a:cubicBezTo>
                    <a:cubicBezTo>
                      <a:pt x="102" y="166"/>
                      <a:pt x="105" y="162"/>
                      <a:pt x="105" y="157"/>
                    </a:cubicBezTo>
                    <a:close/>
                    <a:moveTo>
                      <a:pt x="53" y="45"/>
                    </a:moveTo>
                    <a:cubicBezTo>
                      <a:pt x="67" y="45"/>
                      <a:pt x="77" y="35"/>
                      <a:pt x="77" y="22"/>
                    </a:cubicBezTo>
                    <a:cubicBezTo>
                      <a:pt x="77" y="10"/>
                      <a:pt x="67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66" name="Freeform: Shape 1030">
                <a:extLst>
                  <a:ext uri="{FF2B5EF4-FFF2-40B4-BE49-F238E27FC236}">
                    <a16:creationId xmlns:a16="http://schemas.microsoft.com/office/drawing/2014/main" id="{609A33A5-5853-4AEB-8551-B2F9D9BA85D5}"/>
                  </a:ext>
                </a:extLst>
              </p:cNvPr>
              <p:cNvSpPr/>
              <p:nvPr/>
            </p:nvSpPr>
            <p:spPr>
              <a:xfrm>
                <a:off x="2649073" y="7348948"/>
                <a:ext cx="268547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" h="299">
                    <a:moveTo>
                      <a:pt x="105" y="74"/>
                    </a:moveTo>
                    <a:cubicBezTo>
                      <a:pt x="105" y="63"/>
                      <a:pt x="96" y="53"/>
                      <a:pt x="84" y="53"/>
                    </a:cubicBezTo>
                    <a:lnTo>
                      <a:pt x="21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4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5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2" y="299"/>
                      <a:pt x="70" y="299"/>
                    </a:cubicBezTo>
                    <a:cubicBezTo>
                      <a:pt x="77" y="299"/>
                      <a:pt x="83" y="292"/>
                      <a:pt x="83" y="285"/>
                    </a:cubicBezTo>
                    <a:lnTo>
                      <a:pt x="83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5" y="162"/>
                      <a:pt x="105" y="157"/>
                    </a:cubicBezTo>
                    <a:close/>
                    <a:moveTo>
                      <a:pt x="53" y="45"/>
                    </a:moveTo>
                    <a:cubicBezTo>
                      <a:pt x="66" y="45"/>
                      <a:pt x="76" y="35"/>
                      <a:pt x="76" y="22"/>
                    </a:cubicBezTo>
                    <a:cubicBezTo>
                      <a:pt x="76" y="10"/>
                      <a:pt x="66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67" name="Freeform: Shape 1031">
                <a:extLst>
                  <a:ext uri="{FF2B5EF4-FFF2-40B4-BE49-F238E27FC236}">
                    <a16:creationId xmlns:a16="http://schemas.microsoft.com/office/drawing/2014/main" id="{20325486-A924-4013-BD8F-AE9A1BBDBAC8}"/>
                  </a:ext>
                </a:extLst>
              </p:cNvPr>
              <p:cNvSpPr/>
              <p:nvPr/>
            </p:nvSpPr>
            <p:spPr>
              <a:xfrm>
                <a:off x="3071261" y="7364517"/>
                <a:ext cx="268547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" h="299">
                    <a:moveTo>
                      <a:pt x="105" y="74"/>
                    </a:moveTo>
                    <a:cubicBezTo>
                      <a:pt x="105" y="63"/>
                      <a:pt x="96" y="53"/>
                      <a:pt x="85" y="53"/>
                    </a:cubicBezTo>
                    <a:lnTo>
                      <a:pt x="21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5" y="167"/>
                      <a:pt x="9" y="167"/>
                    </a:cubicBezTo>
                    <a:cubicBezTo>
                      <a:pt x="15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6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7" y="174"/>
                    </a:lnTo>
                    <a:lnTo>
                      <a:pt x="57" y="285"/>
                    </a:lnTo>
                    <a:cubicBezTo>
                      <a:pt x="57" y="292"/>
                      <a:pt x="63" y="299"/>
                      <a:pt x="70" y="299"/>
                    </a:cubicBezTo>
                    <a:cubicBezTo>
                      <a:pt x="77" y="299"/>
                      <a:pt x="84" y="292"/>
                      <a:pt x="84" y="285"/>
                    </a:cubicBezTo>
                    <a:lnTo>
                      <a:pt x="84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5" y="162"/>
                      <a:pt x="105" y="157"/>
                    </a:cubicBezTo>
                    <a:close/>
                    <a:moveTo>
                      <a:pt x="53" y="45"/>
                    </a:moveTo>
                    <a:cubicBezTo>
                      <a:pt x="66" y="45"/>
                      <a:pt x="76" y="35"/>
                      <a:pt x="76" y="22"/>
                    </a:cubicBezTo>
                    <a:cubicBezTo>
                      <a:pt x="76" y="10"/>
                      <a:pt x="66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68" name="Freeform: Shape 1032">
                <a:extLst>
                  <a:ext uri="{FF2B5EF4-FFF2-40B4-BE49-F238E27FC236}">
                    <a16:creationId xmlns:a16="http://schemas.microsoft.com/office/drawing/2014/main" id="{E420E5F5-083A-45B8-9A93-9CD577C504E6}"/>
                  </a:ext>
                </a:extLst>
              </p:cNvPr>
              <p:cNvSpPr/>
              <p:nvPr/>
            </p:nvSpPr>
            <p:spPr>
              <a:xfrm>
                <a:off x="3492204" y="7364517"/>
                <a:ext cx="265965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4" h="299">
                    <a:moveTo>
                      <a:pt x="104" y="74"/>
                    </a:moveTo>
                    <a:cubicBezTo>
                      <a:pt x="104" y="63"/>
                      <a:pt x="96" y="53"/>
                      <a:pt x="84" y="53"/>
                    </a:cubicBezTo>
                    <a:lnTo>
                      <a:pt x="20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4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5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2" y="299"/>
                      <a:pt x="70" y="299"/>
                    </a:cubicBezTo>
                    <a:cubicBezTo>
                      <a:pt x="77" y="299"/>
                      <a:pt x="83" y="292"/>
                      <a:pt x="83" y="285"/>
                    </a:cubicBezTo>
                    <a:lnTo>
                      <a:pt x="83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4" y="162"/>
                      <a:pt x="104" y="157"/>
                    </a:cubicBezTo>
                    <a:close/>
                    <a:moveTo>
                      <a:pt x="53" y="45"/>
                    </a:moveTo>
                    <a:cubicBezTo>
                      <a:pt x="66" y="45"/>
                      <a:pt x="76" y="35"/>
                      <a:pt x="76" y="22"/>
                    </a:cubicBezTo>
                    <a:cubicBezTo>
                      <a:pt x="76" y="10"/>
                      <a:pt x="66" y="0"/>
                      <a:pt x="53" y="0"/>
                    </a:cubicBezTo>
                    <a:cubicBezTo>
                      <a:pt x="40" y="0"/>
                      <a:pt x="30" y="10"/>
                      <a:pt x="30" y="22"/>
                    </a:cubicBezTo>
                    <a:cubicBezTo>
                      <a:pt x="30" y="35"/>
                      <a:pt x="40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69" name="Freeform: Shape 1033">
                <a:extLst>
                  <a:ext uri="{FF2B5EF4-FFF2-40B4-BE49-F238E27FC236}">
                    <a16:creationId xmlns:a16="http://schemas.microsoft.com/office/drawing/2014/main" id="{42AAF7FC-3213-4C75-8DC1-A26029EA8451}"/>
                  </a:ext>
                </a:extLst>
              </p:cNvPr>
              <p:cNvSpPr/>
              <p:nvPr/>
            </p:nvSpPr>
            <p:spPr>
              <a:xfrm>
                <a:off x="3889900" y="7364517"/>
                <a:ext cx="268547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" h="299">
                    <a:moveTo>
                      <a:pt x="105" y="74"/>
                    </a:moveTo>
                    <a:cubicBezTo>
                      <a:pt x="105" y="63"/>
                      <a:pt x="96" y="53"/>
                      <a:pt x="84" y="53"/>
                    </a:cubicBezTo>
                    <a:lnTo>
                      <a:pt x="21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4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6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7" y="174"/>
                    </a:lnTo>
                    <a:lnTo>
                      <a:pt x="57" y="285"/>
                    </a:lnTo>
                    <a:cubicBezTo>
                      <a:pt x="57" y="292"/>
                      <a:pt x="63" y="299"/>
                      <a:pt x="70" y="299"/>
                    </a:cubicBezTo>
                    <a:cubicBezTo>
                      <a:pt x="77" y="299"/>
                      <a:pt x="84" y="292"/>
                      <a:pt x="84" y="285"/>
                    </a:cubicBezTo>
                    <a:lnTo>
                      <a:pt x="84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5" y="162"/>
                      <a:pt x="105" y="157"/>
                    </a:cubicBezTo>
                    <a:close/>
                    <a:moveTo>
                      <a:pt x="53" y="45"/>
                    </a:moveTo>
                    <a:cubicBezTo>
                      <a:pt x="66" y="45"/>
                      <a:pt x="76" y="35"/>
                      <a:pt x="76" y="22"/>
                    </a:cubicBezTo>
                    <a:cubicBezTo>
                      <a:pt x="76" y="10"/>
                      <a:pt x="66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70" name="Freeform: Shape 1034">
                <a:extLst>
                  <a:ext uri="{FF2B5EF4-FFF2-40B4-BE49-F238E27FC236}">
                    <a16:creationId xmlns:a16="http://schemas.microsoft.com/office/drawing/2014/main" id="{FE82CA00-B530-4EDA-837A-4ED22A62F8AC}"/>
                  </a:ext>
                </a:extLst>
              </p:cNvPr>
              <p:cNvSpPr/>
              <p:nvPr/>
            </p:nvSpPr>
            <p:spPr>
              <a:xfrm>
                <a:off x="4294051" y="7364517"/>
                <a:ext cx="265965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4" h="299">
                    <a:moveTo>
                      <a:pt x="104" y="74"/>
                    </a:moveTo>
                    <a:cubicBezTo>
                      <a:pt x="104" y="63"/>
                      <a:pt x="95" y="53"/>
                      <a:pt x="84" y="53"/>
                    </a:cubicBezTo>
                    <a:lnTo>
                      <a:pt x="20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4" y="167"/>
                      <a:pt x="17" y="163"/>
                      <a:pt x="17" y="157"/>
                    </a:cubicBezTo>
                    <a:lnTo>
                      <a:pt x="17" y="82"/>
                    </a:lnTo>
                    <a:lnTo>
                      <a:pt x="21" y="82"/>
                    </a:lnTo>
                    <a:lnTo>
                      <a:pt x="21" y="285"/>
                    </a:lnTo>
                    <a:cubicBezTo>
                      <a:pt x="21" y="292"/>
                      <a:pt x="27" y="299"/>
                      <a:pt x="35" y="299"/>
                    </a:cubicBezTo>
                    <a:cubicBezTo>
                      <a:pt x="42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2" y="299"/>
                      <a:pt x="70" y="299"/>
                    </a:cubicBezTo>
                    <a:cubicBezTo>
                      <a:pt x="77" y="299"/>
                      <a:pt x="83" y="292"/>
                      <a:pt x="83" y="285"/>
                    </a:cubicBezTo>
                    <a:lnTo>
                      <a:pt x="83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5" y="166"/>
                    </a:cubicBezTo>
                    <a:cubicBezTo>
                      <a:pt x="101" y="166"/>
                      <a:pt x="104" y="162"/>
                      <a:pt x="104" y="157"/>
                    </a:cubicBezTo>
                    <a:close/>
                    <a:moveTo>
                      <a:pt x="52" y="45"/>
                    </a:moveTo>
                    <a:cubicBezTo>
                      <a:pt x="66" y="45"/>
                      <a:pt x="75" y="35"/>
                      <a:pt x="75" y="22"/>
                    </a:cubicBezTo>
                    <a:cubicBezTo>
                      <a:pt x="75" y="10"/>
                      <a:pt x="66" y="0"/>
                      <a:pt x="52" y="0"/>
                    </a:cubicBezTo>
                    <a:cubicBezTo>
                      <a:pt x="40" y="0"/>
                      <a:pt x="30" y="10"/>
                      <a:pt x="30" y="22"/>
                    </a:cubicBezTo>
                    <a:cubicBezTo>
                      <a:pt x="30" y="35"/>
                      <a:pt x="40" y="45"/>
                      <a:pt x="52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71" name="Freeform: Shape 1035">
                <a:extLst>
                  <a:ext uri="{FF2B5EF4-FFF2-40B4-BE49-F238E27FC236}">
                    <a16:creationId xmlns:a16="http://schemas.microsoft.com/office/drawing/2014/main" id="{106A5EF1-BCD8-483F-80BF-01C419C67443}"/>
                  </a:ext>
                </a:extLst>
              </p:cNvPr>
              <p:cNvSpPr/>
              <p:nvPr/>
            </p:nvSpPr>
            <p:spPr>
              <a:xfrm>
                <a:off x="4687262" y="7364517"/>
                <a:ext cx="268547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" h="299">
                    <a:moveTo>
                      <a:pt x="105" y="74"/>
                    </a:moveTo>
                    <a:cubicBezTo>
                      <a:pt x="105" y="63"/>
                      <a:pt x="96" y="53"/>
                      <a:pt x="84" y="53"/>
                    </a:cubicBezTo>
                    <a:lnTo>
                      <a:pt x="21" y="53"/>
                    </a:lnTo>
                    <a:cubicBezTo>
                      <a:pt x="10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4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5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2" y="299"/>
                      <a:pt x="70" y="299"/>
                    </a:cubicBezTo>
                    <a:cubicBezTo>
                      <a:pt x="77" y="299"/>
                      <a:pt x="84" y="292"/>
                      <a:pt x="84" y="285"/>
                    </a:cubicBezTo>
                    <a:lnTo>
                      <a:pt x="84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5" y="162"/>
                      <a:pt x="105" y="157"/>
                    </a:cubicBezTo>
                    <a:close/>
                    <a:moveTo>
                      <a:pt x="53" y="45"/>
                    </a:moveTo>
                    <a:cubicBezTo>
                      <a:pt x="66" y="45"/>
                      <a:pt x="76" y="35"/>
                      <a:pt x="76" y="22"/>
                    </a:cubicBezTo>
                    <a:cubicBezTo>
                      <a:pt x="76" y="10"/>
                      <a:pt x="66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72" name="Freeform: Shape 1036">
                <a:extLst>
                  <a:ext uri="{FF2B5EF4-FFF2-40B4-BE49-F238E27FC236}">
                    <a16:creationId xmlns:a16="http://schemas.microsoft.com/office/drawing/2014/main" id="{C3E79D09-8830-4DAC-B22D-6FAAC35D367F}"/>
                  </a:ext>
                </a:extLst>
              </p:cNvPr>
              <p:cNvSpPr/>
              <p:nvPr/>
            </p:nvSpPr>
            <p:spPr>
              <a:xfrm>
                <a:off x="5088088" y="7364517"/>
                <a:ext cx="271129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6" h="299">
                    <a:moveTo>
                      <a:pt x="105" y="74"/>
                    </a:moveTo>
                    <a:cubicBezTo>
                      <a:pt x="105" y="63"/>
                      <a:pt x="96" y="53"/>
                      <a:pt x="85" y="53"/>
                    </a:cubicBezTo>
                    <a:lnTo>
                      <a:pt x="21" y="53"/>
                    </a:lnTo>
                    <a:cubicBezTo>
                      <a:pt x="10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5" y="167"/>
                      <a:pt x="9" y="167"/>
                    </a:cubicBezTo>
                    <a:cubicBezTo>
                      <a:pt x="15" y="167"/>
                      <a:pt x="19" y="163"/>
                      <a:pt x="19" y="157"/>
                    </a:cubicBezTo>
                    <a:lnTo>
                      <a:pt x="19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6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7" y="174"/>
                    </a:lnTo>
                    <a:lnTo>
                      <a:pt x="57" y="285"/>
                    </a:lnTo>
                    <a:cubicBezTo>
                      <a:pt x="57" y="292"/>
                      <a:pt x="63" y="299"/>
                      <a:pt x="70" y="299"/>
                    </a:cubicBezTo>
                    <a:cubicBezTo>
                      <a:pt x="78" y="299"/>
                      <a:pt x="84" y="292"/>
                      <a:pt x="84" y="285"/>
                    </a:cubicBezTo>
                    <a:lnTo>
                      <a:pt x="84" y="82"/>
                    </a:lnTo>
                    <a:lnTo>
                      <a:pt x="88" y="82"/>
                    </a:lnTo>
                    <a:lnTo>
                      <a:pt x="88" y="157"/>
                    </a:lnTo>
                    <a:cubicBezTo>
                      <a:pt x="88" y="162"/>
                      <a:pt x="91" y="166"/>
                      <a:pt x="96" y="166"/>
                    </a:cubicBezTo>
                    <a:cubicBezTo>
                      <a:pt x="101" y="166"/>
                      <a:pt x="106" y="162"/>
                      <a:pt x="106" y="157"/>
                    </a:cubicBezTo>
                    <a:close/>
                    <a:moveTo>
                      <a:pt x="53" y="45"/>
                    </a:moveTo>
                    <a:cubicBezTo>
                      <a:pt x="66" y="45"/>
                      <a:pt x="76" y="35"/>
                      <a:pt x="76" y="22"/>
                    </a:cubicBezTo>
                    <a:cubicBezTo>
                      <a:pt x="76" y="10"/>
                      <a:pt x="66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73" name="Freeform: Shape 1037">
                <a:extLst>
                  <a:ext uri="{FF2B5EF4-FFF2-40B4-BE49-F238E27FC236}">
                    <a16:creationId xmlns:a16="http://schemas.microsoft.com/office/drawing/2014/main" id="{A804C022-01D8-4354-8E05-6741FE794A9C}"/>
                  </a:ext>
                </a:extLst>
              </p:cNvPr>
              <p:cNvSpPr/>
              <p:nvPr/>
            </p:nvSpPr>
            <p:spPr>
              <a:xfrm>
                <a:off x="5508038" y="7364516"/>
                <a:ext cx="268547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" h="299">
                    <a:moveTo>
                      <a:pt x="104" y="74"/>
                    </a:moveTo>
                    <a:cubicBezTo>
                      <a:pt x="104" y="63"/>
                      <a:pt x="96" y="53"/>
                      <a:pt x="84" y="53"/>
                    </a:cubicBezTo>
                    <a:lnTo>
                      <a:pt x="21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4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5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2" y="299"/>
                      <a:pt x="70" y="299"/>
                    </a:cubicBezTo>
                    <a:cubicBezTo>
                      <a:pt x="77" y="299"/>
                      <a:pt x="83" y="292"/>
                      <a:pt x="83" y="285"/>
                    </a:cubicBezTo>
                    <a:lnTo>
                      <a:pt x="83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5" y="162"/>
                      <a:pt x="105" y="157"/>
                    </a:cubicBezTo>
                    <a:close/>
                    <a:moveTo>
                      <a:pt x="53" y="45"/>
                    </a:moveTo>
                    <a:cubicBezTo>
                      <a:pt x="66" y="45"/>
                      <a:pt x="76" y="35"/>
                      <a:pt x="76" y="22"/>
                    </a:cubicBezTo>
                    <a:cubicBezTo>
                      <a:pt x="76" y="10"/>
                      <a:pt x="66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74" name="Freeform: Shape 1042">
                <a:extLst>
                  <a:ext uri="{FF2B5EF4-FFF2-40B4-BE49-F238E27FC236}">
                    <a16:creationId xmlns:a16="http://schemas.microsoft.com/office/drawing/2014/main" id="{B1763DE8-009E-4C7B-946D-C83657704FDA}"/>
                  </a:ext>
                </a:extLst>
              </p:cNvPr>
              <p:cNvSpPr/>
              <p:nvPr/>
            </p:nvSpPr>
            <p:spPr>
              <a:xfrm>
                <a:off x="-614431" y="7336542"/>
                <a:ext cx="735922" cy="73592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86" h="286">
                    <a:moveTo>
                      <a:pt x="286" y="143"/>
                    </a:moveTo>
                    <a:cubicBezTo>
                      <a:pt x="286" y="222"/>
                      <a:pt x="222" y="286"/>
                      <a:pt x="143" y="286"/>
                    </a:cubicBezTo>
                    <a:cubicBezTo>
                      <a:pt x="64" y="286"/>
                      <a:pt x="0" y="222"/>
                      <a:pt x="0" y="143"/>
                    </a:cubicBezTo>
                    <a:cubicBezTo>
                      <a:pt x="0" y="64"/>
                      <a:pt x="64" y="0"/>
                      <a:pt x="143" y="0"/>
                    </a:cubicBezTo>
                    <a:cubicBezTo>
                      <a:pt x="222" y="0"/>
                      <a:pt x="286" y="64"/>
                      <a:pt x="286" y="143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75" name="Freeform: Shape 1046">
                <a:extLst>
                  <a:ext uri="{FF2B5EF4-FFF2-40B4-BE49-F238E27FC236}">
                    <a16:creationId xmlns:a16="http://schemas.microsoft.com/office/drawing/2014/main" id="{54D2A9F0-53F1-48B5-98EA-885AD52C8B42}"/>
                  </a:ext>
                </a:extLst>
              </p:cNvPr>
              <p:cNvSpPr/>
              <p:nvPr/>
            </p:nvSpPr>
            <p:spPr>
              <a:xfrm>
                <a:off x="-160760" y="8080497"/>
                <a:ext cx="160760" cy="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6">
                    <a:moveTo>
                      <a:pt x="0" y="0"/>
                    </a:moveTo>
                    <a:lnTo>
                      <a:pt x="96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76" name="Freeform: Shape 1047">
                <a:extLst>
                  <a:ext uri="{FF2B5EF4-FFF2-40B4-BE49-F238E27FC236}">
                    <a16:creationId xmlns:a16="http://schemas.microsoft.com/office/drawing/2014/main" id="{412E528B-7A8C-486C-AA8F-F4416E4A9346}"/>
                  </a:ext>
                </a:extLst>
              </p:cNvPr>
              <p:cNvSpPr/>
              <p:nvPr/>
            </p:nvSpPr>
            <p:spPr>
              <a:xfrm>
                <a:off x="327062" y="7692455"/>
                <a:ext cx="113616" cy="113616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5" h="45">
                    <a:moveTo>
                      <a:pt x="45" y="22"/>
                    </a:moveTo>
                    <a:cubicBezTo>
                      <a:pt x="45" y="34"/>
                      <a:pt x="35" y="45"/>
                      <a:pt x="23" y="45"/>
                    </a:cubicBezTo>
                    <a:cubicBezTo>
                      <a:pt x="11" y="45"/>
                      <a:pt x="0" y="34"/>
                      <a:pt x="0" y="22"/>
                    </a:cubicBezTo>
                    <a:cubicBezTo>
                      <a:pt x="0" y="10"/>
                      <a:pt x="11" y="0"/>
                      <a:pt x="23" y="0"/>
                    </a:cubicBezTo>
                    <a:cubicBezTo>
                      <a:pt x="35" y="0"/>
                      <a:pt x="45" y="10"/>
                      <a:pt x="45" y="2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F51B2CE-054E-42CF-9482-94807CAE56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1080" y="7469187"/>
                <a:ext cx="436732" cy="465472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/>
                <a:r>
                  <a:rPr lang="pl-PL" b="1" spc="-150" dirty="0">
                    <a:solidFill>
                      <a:schemeClr val="bg1"/>
                    </a:solidFill>
                    <a:latin typeface="Roboto" charset="0"/>
                    <a:ea typeface="Roboto" charset="0"/>
                    <a:cs typeface="Roboto" charset="0"/>
                    <a:sym typeface="Bebas Neue" charset="0"/>
                  </a:rPr>
                  <a:t>14</a:t>
                </a:r>
                <a:endParaRPr lang="en-US" b="1" spc="-150" dirty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  <a:sym typeface="Bebas Neue" charset="0"/>
                </a:endParaRPr>
              </a:p>
            </p:txBody>
          </p:sp>
          <p:sp>
            <p:nvSpPr>
              <p:cNvPr id="78" name="Freeform: Shape 1031">
                <a:extLst>
                  <a:ext uri="{FF2B5EF4-FFF2-40B4-BE49-F238E27FC236}">
                    <a16:creationId xmlns:a16="http://schemas.microsoft.com/office/drawing/2014/main" id="{05E07FEF-AF70-4B82-9CCE-5D51B77FC888}"/>
                  </a:ext>
                </a:extLst>
              </p:cNvPr>
              <p:cNvSpPr/>
              <p:nvPr/>
            </p:nvSpPr>
            <p:spPr>
              <a:xfrm>
                <a:off x="5913153" y="7364516"/>
                <a:ext cx="268547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" h="299">
                    <a:moveTo>
                      <a:pt x="105" y="74"/>
                    </a:moveTo>
                    <a:cubicBezTo>
                      <a:pt x="105" y="63"/>
                      <a:pt x="96" y="53"/>
                      <a:pt x="85" y="53"/>
                    </a:cubicBezTo>
                    <a:lnTo>
                      <a:pt x="21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5" y="167"/>
                      <a:pt x="9" y="167"/>
                    </a:cubicBezTo>
                    <a:cubicBezTo>
                      <a:pt x="15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6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7" y="174"/>
                    </a:lnTo>
                    <a:lnTo>
                      <a:pt x="57" y="285"/>
                    </a:lnTo>
                    <a:cubicBezTo>
                      <a:pt x="57" y="292"/>
                      <a:pt x="63" y="299"/>
                      <a:pt x="70" y="299"/>
                    </a:cubicBezTo>
                    <a:cubicBezTo>
                      <a:pt x="77" y="299"/>
                      <a:pt x="84" y="292"/>
                      <a:pt x="84" y="285"/>
                    </a:cubicBezTo>
                    <a:lnTo>
                      <a:pt x="84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5" y="162"/>
                      <a:pt x="105" y="157"/>
                    </a:cubicBezTo>
                    <a:close/>
                    <a:moveTo>
                      <a:pt x="53" y="45"/>
                    </a:moveTo>
                    <a:cubicBezTo>
                      <a:pt x="66" y="45"/>
                      <a:pt x="76" y="35"/>
                      <a:pt x="76" y="22"/>
                    </a:cubicBezTo>
                    <a:cubicBezTo>
                      <a:pt x="76" y="10"/>
                      <a:pt x="66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</p:grpSp>
        <p:grpSp>
          <p:nvGrpSpPr>
            <p:cNvPr id="82" name="Grupa 81">
              <a:extLst>
                <a:ext uri="{FF2B5EF4-FFF2-40B4-BE49-F238E27FC236}">
                  <a16:creationId xmlns:a16="http://schemas.microsoft.com/office/drawing/2014/main" id="{1E192E72-0C23-4D36-9B21-90882578BCC2}"/>
                </a:ext>
              </a:extLst>
            </p:cNvPr>
            <p:cNvGrpSpPr/>
            <p:nvPr/>
          </p:nvGrpSpPr>
          <p:grpSpPr>
            <a:xfrm>
              <a:off x="2046986" y="3910096"/>
              <a:ext cx="3314810" cy="474565"/>
              <a:chOff x="-614431" y="7336542"/>
              <a:chExt cx="5570240" cy="797464"/>
            </a:xfrm>
            <a:solidFill>
              <a:srgbClr val="FF4D00"/>
            </a:solidFill>
          </p:grpSpPr>
          <p:sp>
            <p:nvSpPr>
              <p:cNvPr id="83" name="Freeform: Shape 1025">
                <a:extLst>
                  <a:ext uri="{FF2B5EF4-FFF2-40B4-BE49-F238E27FC236}">
                    <a16:creationId xmlns:a16="http://schemas.microsoft.com/office/drawing/2014/main" id="{DCB12E31-CC02-4EA2-9804-353FEC5AEC95}"/>
                  </a:ext>
                </a:extLst>
              </p:cNvPr>
              <p:cNvSpPr/>
              <p:nvPr/>
            </p:nvSpPr>
            <p:spPr>
              <a:xfrm>
                <a:off x="625483" y="7364516"/>
                <a:ext cx="265965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4" h="299">
                    <a:moveTo>
                      <a:pt x="104" y="74"/>
                    </a:moveTo>
                    <a:cubicBezTo>
                      <a:pt x="104" y="63"/>
                      <a:pt x="95" y="53"/>
                      <a:pt x="84" y="53"/>
                    </a:cubicBezTo>
                    <a:lnTo>
                      <a:pt x="20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3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5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2" y="299"/>
                      <a:pt x="69" y="299"/>
                    </a:cubicBezTo>
                    <a:cubicBezTo>
                      <a:pt x="77" y="299"/>
                      <a:pt x="83" y="292"/>
                      <a:pt x="83" y="285"/>
                    </a:cubicBezTo>
                    <a:lnTo>
                      <a:pt x="83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0" y="166"/>
                      <a:pt x="96" y="166"/>
                    </a:cubicBezTo>
                    <a:cubicBezTo>
                      <a:pt x="100" y="166"/>
                      <a:pt x="104" y="162"/>
                      <a:pt x="104" y="157"/>
                    </a:cubicBezTo>
                    <a:close/>
                    <a:moveTo>
                      <a:pt x="53" y="45"/>
                    </a:moveTo>
                    <a:cubicBezTo>
                      <a:pt x="65" y="45"/>
                      <a:pt x="76" y="35"/>
                      <a:pt x="76" y="22"/>
                    </a:cubicBezTo>
                    <a:cubicBezTo>
                      <a:pt x="76" y="10"/>
                      <a:pt x="65" y="0"/>
                      <a:pt x="53" y="0"/>
                    </a:cubicBezTo>
                    <a:cubicBezTo>
                      <a:pt x="40" y="0"/>
                      <a:pt x="30" y="10"/>
                      <a:pt x="30" y="22"/>
                    </a:cubicBezTo>
                    <a:cubicBezTo>
                      <a:pt x="30" y="35"/>
                      <a:pt x="40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84" name="Freeform: Shape 1026">
                <a:extLst>
                  <a:ext uri="{FF2B5EF4-FFF2-40B4-BE49-F238E27FC236}">
                    <a16:creationId xmlns:a16="http://schemas.microsoft.com/office/drawing/2014/main" id="{E175C5D8-6604-4ABA-83A3-A1C3EC935567}"/>
                  </a:ext>
                </a:extLst>
              </p:cNvPr>
              <p:cNvSpPr/>
              <p:nvPr/>
            </p:nvSpPr>
            <p:spPr>
              <a:xfrm>
                <a:off x="1010876" y="7364517"/>
                <a:ext cx="268547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" h="299">
                    <a:moveTo>
                      <a:pt x="105" y="74"/>
                    </a:moveTo>
                    <a:cubicBezTo>
                      <a:pt x="105" y="63"/>
                      <a:pt x="96" y="53"/>
                      <a:pt x="84" y="53"/>
                    </a:cubicBezTo>
                    <a:lnTo>
                      <a:pt x="21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4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6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3" y="299"/>
                      <a:pt x="70" y="299"/>
                    </a:cubicBezTo>
                    <a:cubicBezTo>
                      <a:pt x="77" y="299"/>
                      <a:pt x="83" y="292"/>
                      <a:pt x="83" y="285"/>
                    </a:cubicBezTo>
                    <a:lnTo>
                      <a:pt x="83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5" y="162"/>
                      <a:pt x="105" y="157"/>
                    </a:cubicBezTo>
                    <a:close/>
                    <a:moveTo>
                      <a:pt x="53" y="45"/>
                    </a:moveTo>
                    <a:cubicBezTo>
                      <a:pt x="66" y="45"/>
                      <a:pt x="76" y="35"/>
                      <a:pt x="76" y="22"/>
                    </a:cubicBezTo>
                    <a:cubicBezTo>
                      <a:pt x="76" y="10"/>
                      <a:pt x="66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85" name="Freeform: Shape 1027">
                <a:extLst>
                  <a:ext uri="{FF2B5EF4-FFF2-40B4-BE49-F238E27FC236}">
                    <a16:creationId xmlns:a16="http://schemas.microsoft.com/office/drawing/2014/main" id="{9F89E56C-ACCD-4694-9F3B-676B69CFD40E}"/>
                  </a:ext>
                </a:extLst>
              </p:cNvPr>
              <p:cNvSpPr/>
              <p:nvPr/>
            </p:nvSpPr>
            <p:spPr>
              <a:xfrm>
                <a:off x="1419163" y="7364517"/>
                <a:ext cx="265965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4" h="299">
                    <a:moveTo>
                      <a:pt x="104" y="74"/>
                    </a:moveTo>
                    <a:cubicBezTo>
                      <a:pt x="104" y="63"/>
                      <a:pt x="95" y="53"/>
                      <a:pt x="84" y="53"/>
                    </a:cubicBezTo>
                    <a:lnTo>
                      <a:pt x="20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3" y="167"/>
                      <a:pt x="17" y="163"/>
                      <a:pt x="17" y="157"/>
                    </a:cubicBezTo>
                    <a:lnTo>
                      <a:pt x="17" y="82"/>
                    </a:lnTo>
                    <a:lnTo>
                      <a:pt x="21" y="82"/>
                    </a:lnTo>
                    <a:lnTo>
                      <a:pt x="21" y="285"/>
                    </a:lnTo>
                    <a:cubicBezTo>
                      <a:pt x="21" y="292"/>
                      <a:pt x="27" y="299"/>
                      <a:pt x="35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2" y="299"/>
                      <a:pt x="69" y="299"/>
                    </a:cubicBezTo>
                    <a:cubicBezTo>
                      <a:pt x="77" y="299"/>
                      <a:pt x="82" y="292"/>
                      <a:pt x="82" y="285"/>
                    </a:cubicBezTo>
                    <a:lnTo>
                      <a:pt x="82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4" y="162"/>
                      <a:pt x="104" y="157"/>
                    </a:cubicBezTo>
                    <a:close/>
                    <a:moveTo>
                      <a:pt x="53" y="45"/>
                    </a:moveTo>
                    <a:cubicBezTo>
                      <a:pt x="65" y="45"/>
                      <a:pt x="76" y="35"/>
                      <a:pt x="76" y="22"/>
                    </a:cubicBezTo>
                    <a:cubicBezTo>
                      <a:pt x="76" y="10"/>
                      <a:pt x="65" y="0"/>
                      <a:pt x="53" y="0"/>
                    </a:cubicBezTo>
                    <a:cubicBezTo>
                      <a:pt x="40" y="0"/>
                      <a:pt x="30" y="10"/>
                      <a:pt x="30" y="22"/>
                    </a:cubicBezTo>
                    <a:cubicBezTo>
                      <a:pt x="30" y="35"/>
                      <a:pt x="40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86" name="Freeform: Shape 1028">
                <a:extLst>
                  <a:ext uri="{FF2B5EF4-FFF2-40B4-BE49-F238E27FC236}">
                    <a16:creationId xmlns:a16="http://schemas.microsoft.com/office/drawing/2014/main" id="{9F939D62-4778-43A8-8159-A70EB42796F0}"/>
                  </a:ext>
                </a:extLst>
              </p:cNvPr>
              <p:cNvSpPr/>
              <p:nvPr/>
            </p:nvSpPr>
            <p:spPr>
              <a:xfrm>
                <a:off x="1831113" y="7364517"/>
                <a:ext cx="268547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" h="299">
                    <a:moveTo>
                      <a:pt x="105" y="74"/>
                    </a:moveTo>
                    <a:cubicBezTo>
                      <a:pt x="105" y="63"/>
                      <a:pt x="96" y="53"/>
                      <a:pt x="84" y="53"/>
                    </a:cubicBezTo>
                    <a:lnTo>
                      <a:pt x="21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4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5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3" y="299"/>
                      <a:pt x="70" y="299"/>
                    </a:cubicBezTo>
                    <a:cubicBezTo>
                      <a:pt x="77" y="299"/>
                      <a:pt x="83" y="292"/>
                      <a:pt x="83" y="285"/>
                    </a:cubicBezTo>
                    <a:lnTo>
                      <a:pt x="83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5" y="162"/>
                      <a:pt x="105" y="157"/>
                    </a:cubicBezTo>
                    <a:close/>
                    <a:moveTo>
                      <a:pt x="53" y="45"/>
                    </a:moveTo>
                    <a:cubicBezTo>
                      <a:pt x="65" y="45"/>
                      <a:pt x="76" y="35"/>
                      <a:pt x="76" y="22"/>
                    </a:cubicBezTo>
                    <a:cubicBezTo>
                      <a:pt x="76" y="10"/>
                      <a:pt x="65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87" name="Freeform: Shape 1029">
                <a:extLst>
                  <a:ext uri="{FF2B5EF4-FFF2-40B4-BE49-F238E27FC236}">
                    <a16:creationId xmlns:a16="http://schemas.microsoft.com/office/drawing/2014/main" id="{C1041522-43F6-40C5-A103-0812C424AE2D}"/>
                  </a:ext>
                </a:extLst>
              </p:cNvPr>
              <p:cNvSpPr/>
              <p:nvPr/>
            </p:nvSpPr>
            <p:spPr>
              <a:xfrm>
                <a:off x="2234541" y="7364517"/>
                <a:ext cx="268547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" h="299">
                    <a:moveTo>
                      <a:pt x="105" y="74"/>
                    </a:moveTo>
                    <a:cubicBezTo>
                      <a:pt x="105" y="63"/>
                      <a:pt x="96" y="53"/>
                      <a:pt x="85" y="53"/>
                    </a:cubicBezTo>
                    <a:lnTo>
                      <a:pt x="21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5" y="167"/>
                      <a:pt x="9" y="167"/>
                    </a:cubicBezTo>
                    <a:cubicBezTo>
                      <a:pt x="15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6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7" y="174"/>
                    </a:lnTo>
                    <a:lnTo>
                      <a:pt x="57" y="285"/>
                    </a:lnTo>
                    <a:cubicBezTo>
                      <a:pt x="57" y="292"/>
                      <a:pt x="63" y="299"/>
                      <a:pt x="70" y="299"/>
                    </a:cubicBezTo>
                    <a:cubicBezTo>
                      <a:pt x="78" y="299"/>
                      <a:pt x="84" y="292"/>
                      <a:pt x="84" y="285"/>
                    </a:cubicBezTo>
                    <a:lnTo>
                      <a:pt x="84" y="82"/>
                    </a:lnTo>
                    <a:lnTo>
                      <a:pt x="88" y="82"/>
                    </a:lnTo>
                    <a:lnTo>
                      <a:pt x="88" y="157"/>
                    </a:lnTo>
                    <a:cubicBezTo>
                      <a:pt x="88" y="162"/>
                      <a:pt x="92" y="166"/>
                      <a:pt x="96" y="166"/>
                    </a:cubicBezTo>
                    <a:cubicBezTo>
                      <a:pt x="102" y="166"/>
                      <a:pt x="105" y="162"/>
                      <a:pt x="105" y="157"/>
                    </a:cubicBezTo>
                    <a:close/>
                    <a:moveTo>
                      <a:pt x="53" y="45"/>
                    </a:moveTo>
                    <a:cubicBezTo>
                      <a:pt x="67" y="45"/>
                      <a:pt x="77" y="35"/>
                      <a:pt x="77" y="22"/>
                    </a:cubicBezTo>
                    <a:cubicBezTo>
                      <a:pt x="77" y="10"/>
                      <a:pt x="67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88" name="Freeform: Shape 1030">
                <a:extLst>
                  <a:ext uri="{FF2B5EF4-FFF2-40B4-BE49-F238E27FC236}">
                    <a16:creationId xmlns:a16="http://schemas.microsoft.com/office/drawing/2014/main" id="{50EA5E08-72FE-47C5-9355-56701C88C738}"/>
                  </a:ext>
                </a:extLst>
              </p:cNvPr>
              <p:cNvSpPr/>
              <p:nvPr/>
            </p:nvSpPr>
            <p:spPr>
              <a:xfrm>
                <a:off x="2649073" y="7348948"/>
                <a:ext cx="268547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" h="299">
                    <a:moveTo>
                      <a:pt x="105" y="74"/>
                    </a:moveTo>
                    <a:cubicBezTo>
                      <a:pt x="105" y="63"/>
                      <a:pt x="96" y="53"/>
                      <a:pt x="84" y="53"/>
                    </a:cubicBezTo>
                    <a:lnTo>
                      <a:pt x="21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4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5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2" y="299"/>
                      <a:pt x="70" y="299"/>
                    </a:cubicBezTo>
                    <a:cubicBezTo>
                      <a:pt x="77" y="299"/>
                      <a:pt x="83" y="292"/>
                      <a:pt x="83" y="285"/>
                    </a:cubicBezTo>
                    <a:lnTo>
                      <a:pt x="83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5" y="162"/>
                      <a:pt x="105" y="157"/>
                    </a:cubicBezTo>
                    <a:close/>
                    <a:moveTo>
                      <a:pt x="53" y="45"/>
                    </a:moveTo>
                    <a:cubicBezTo>
                      <a:pt x="66" y="45"/>
                      <a:pt x="76" y="35"/>
                      <a:pt x="76" y="22"/>
                    </a:cubicBezTo>
                    <a:cubicBezTo>
                      <a:pt x="76" y="10"/>
                      <a:pt x="66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89" name="Freeform: Shape 1031">
                <a:extLst>
                  <a:ext uri="{FF2B5EF4-FFF2-40B4-BE49-F238E27FC236}">
                    <a16:creationId xmlns:a16="http://schemas.microsoft.com/office/drawing/2014/main" id="{22445D57-1458-4AD2-A330-205E7E761786}"/>
                  </a:ext>
                </a:extLst>
              </p:cNvPr>
              <p:cNvSpPr/>
              <p:nvPr/>
            </p:nvSpPr>
            <p:spPr>
              <a:xfrm>
                <a:off x="3071261" y="7364517"/>
                <a:ext cx="268547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" h="299">
                    <a:moveTo>
                      <a:pt x="105" y="74"/>
                    </a:moveTo>
                    <a:cubicBezTo>
                      <a:pt x="105" y="63"/>
                      <a:pt x="96" y="53"/>
                      <a:pt x="85" y="53"/>
                    </a:cubicBezTo>
                    <a:lnTo>
                      <a:pt x="21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5" y="167"/>
                      <a:pt x="9" y="167"/>
                    </a:cubicBezTo>
                    <a:cubicBezTo>
                      <a:pt x="15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6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7" y="174"/>
                    </a:lnTo>
                    <a:lnTo>
                      <a:pt x="57" y="285"/>
                    </a:lnTo>
                    <a:cubicBezTo>
                      <a:pt x="57" y="292"/>
                      <a:pt x="63" y="299"/>
                      <a:pt x="70" y="299"/>
                    </a:cubicBezTo>
                    <a:cubicBezTo>
                      <a:pt x="77" y="299"/>
                      <a:pt x="84" y="292"/>
                      <a:pt x="84" y="285"/>
                    </a:cubicBezTo>
                    <a:lnTo>
                      <a:pt x="84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5" y="162"/>
                      <a:pt x="105" y="157"/>
                    </a:cubicBezTo>
                    <a:close/>
                    <a:moveTo>
                      <a:pt x="53" y="45"/>
                    </a:moveTo>
                    <a:cubicBezTo>
                      <a:pt x="66" y="45"/>
                      <a:pt x="76" y="35"/>
                      <a:pt x="76" y="22"/>
                    </a:cubicBezTo>
                    <a:cubicBezTo>
                      <a:pt x="76" y="10"/>
                      <a:pt x="66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90" name="Freeform: Shape 1032">
                <a:extLst>
                  <a:ext uri="{FF2B5EF4-FFF2-40B4-BE49-F238E27FC236}">
                    <a16:creationId xmlns:a16="http://schemas.microsoft.com/office/drawing/2014/main" id="{FA39634A-4C51-4483-9632-08343A8CE8ED}"/>
                  </a:ext>
                </a:extLst>
              </p:cNvPr>
              <p:cNvSpPr/>
              <p:nvPr/>
            </p:nvSpPr>
            <p:spPr>
              <a:xfrm>
                <a:off x="3492204" y="7364517"/>
                <a:ext cx="265965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4" h="299">
                    <a:moveTo>
                      <a:pt x="104" y="74"/>
                    </a:moveTo>
                    <a:cubicBezTo>
                      <a:pt x="104" y="63"/>
                      <a:pt x="96" y="53"/>
                      <a:pt x="84" y="53"/>
                    </a:cubicBezTo>
                    <a:lnTo>
                      <a:pt x="20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4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5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2" y="299"/>
                      <a:pt x="70" y="299"/>
                    </a:cubicBezTo>
                    <a:cubicBezTo>
                      <a:pt x="77" y="299"/>
                      <a:pt x="83" y="292"/>
                      <a:pt x="83" y="285"/>
                    </a:cubicBezTo>
                    <a:lnTo>
                      <a:pt x="83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4" y="162"/>
                      <a:pt x="104" y="157"/>
                    </a:cubicBezTo>
                    <a:close/>
                    <a:moveTo>
                      <a:pt x="53" y="45"/>
                    </a:moveTo>
                    <a:cubicBezTo>
                      <a:pt x="66" y="45"/>
                      <a:pt x="76" y="35"/>
                      <a:pt x="76" y="22"/>
                    </a:cubicBezTo>
                    <a:cubicBezTo>
                      <a:pt x="76" y="10"/>
                      <a:pt x="66" y="0"/>
                      <a:pt x="53" y="0"/>
                    </a:cubicBezTo>
                    <a:cubicBezTo>
                      <a:pt x="40" y="0"/>
                      <a:pt x="30" y="10"/>
                      <a:pt x="30" y="22"/>
                    </a:cubicBezTo>
                    <a:cubicBezTo>
                      <a:pt x="30" y="35"/>
                      <a:pt x="40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91" name="Freeform: Shape 1033">
                <a:extLst>
                  <a:ext uri="{FF2B5EF4-FFF2-40B4-BE49-F238E27FC236}">
                    <a16:creationId xmlns:a16="http://schemas.microsoft.com/office/drawing/2014/main" id="{45424E6E-17F9-40AB-977D-5958ECA265CC}"/>
                  </a:ext>
                </a:extLst>
              </p:cNvPr>
              <p:cNvSpPr/>
              <p:nvPr/>
            </p:nvSpPr>
            <p:spPr>
              <a:xfrm>
                <a:off x="3889900" y="7364517"/>
                <a:ext cx="268547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" h="299">
                    <a:moveTo>
                      <a:pt x="105" y="74"/>
                    </a:moveTo>
                    <a:cubicBezTo>
                      <a:pt x="105" y="63"/>
                      <a:pt x="96" y="53"/>
                      <a:pt x="84" y="53"/>
                    </a:cubicBezTo>
                    <a:lnTo>
                      <a:pt x="21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4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6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7" y="174"/>
                    </a:lnTo>
                    <a:lnTo>
                      <a:pt x="57" y="285"/>
                    </a:lnTo>
                    <a:cubicBezTo>
                      <a:pt x="57" y="292"/>
                      <a:pt x="63" y="299"/>
                      <a:pt x="70" y="299"/>
                    </a:cubicBezTo>
                    <a:cubicBezTo>
                      <a:pt x="77" y="299"/>
                      <a:pt x="84" y="292"/>
                      <a:pt x="84" y="285"/>
                    </a:cubicBezTo>
                    <a:lnTo>
                      <a:pt x="84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5" y="162"/>
                      <a:pt x="105" y="157"/>
                    </a:cubicBezTo>
                    <a:close/>
                    <a:moveTo>
                      <a:pt x="53" y="45"/>
                    </a:moveTo>
                    <a:cubicBezTo>
                      <a:pt x="66" y="45"/>
                      <a:pt x="76" y="35"/>
                      <a:pt x="76" y="22"/>
                    </a:cubicBezTo>
                    <a:cubicBezTo>
                      <a:pt x="76" y="10"/>
                      <a:pt x="66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92" name="Freeform: Shape 1034">
                <a:extLst>
                  <a:ext uri="{FF2B5EF4-FFF2-40B4-BE49-F238E27FC236}">
                    <a16:creationId xmlns:a16="http://schemas.microsoft.com/office/drawing/2014/main" id="{75DD4270-79ED-463A-8024-DBB2300CE79B}"/>
                  </a:ext>
                </a:extLst>
              </p:cNvPr>
              <p:cNvSpPr/>
              <p:nvPr/>
            </p:nvSpPr>
            <p:spPr>
              <a:xfrm>
                <a:off x="4294051" y="7364517"/>
                <a:ext cx="265965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4" h="299">
                    <a:moveTo>
                      <a:pt x="104" y="74"/>
                    </a:moveTo>
                    <a:cubicBezTo>
                      <a:pt x="104" y="63"/>
                      <a:pt x="95" y="53"/>
                      <a:pt x="84" y="53"/>
                    </a:cubicBezTo>
                    <a:lnTo>
                      <a:pt x="20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4" y="167"/>
                      <a:pt x="17" y="163"/>
                      <a:pt x="17" y="157"/>
                    </a:cubicBezTo>
                    <a:lnTo>
                      <a:pt x="17" y="82"/>
                    </a:lnTo>
                    <a:lnTo>
                      <a:pt x="21" y="82"/>
                    </a:lnTo>
                    <a:lnTo>
                      <a:pt x="21" y="285"/>
                    </a:lnTo>
                    <a:cubicBezTo>
                      <a:pt x="21" y="292"/>
                      <a:pt x="27" y="299"/>
                      <a:pt x="35" y="299"/>
                    </a:cubicBezTo>
                    <a:cubicBezTo>
                      <a:pt x="42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2" y="299"/>
                      <a:pt x="70" y="299"/>
                    </a:cubicBezTo>
                    <a:cubicBezTo>
                      <a:pt x="77" y="299"/>
                      <a:pt x="83" y="292"/>
                      <a:pt x="83" y="285"/>
                    </a:cubicBezTo>
                    <a:lnTo>
                      <a:pt x="83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5" y="166"/>
                    </a:cubicBezTo>
                    <a:cubicBezTo>
                      <a:pt x="101" y="166"/>
                      <a:pt x="104" y="162"/>
                      <a:pt x="104" y="157"/>
                    </a:cubicBezTo>
                    <a:close/>
                    <a:moveTo>
                      <a:pt x="52" y="45"/>
                    </a:moveTo>
                    <a:cubicBezTo>
                      <a:pt x="66" y="45"/>
                      <a:pt x="75" y="35"/>
                      <a:pt x="75" y="22"/>
                    </a:cubicBezTo>
                    <a:cubicBezTo>
                      <a:pt x="75" y="10"/>
                      <a:pt x="66" y="0"/>
                      <a:pt x="52" y="0"/>
                    </a:cubicBezTo>
                    <a:cubicBezTo>
                      <a:pt x="40" y="0"/>
                      <a:pt x="30" y="10"/>
                      <a:pt x="30" y="22"/>
                    </a:cubicBezTo>
                    <a:cubicBezTo>
                      <a:pt x="30" y="35"/>
                      <a:pt x="40" y="45"/>
                      <a:pt x="52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93" name="Freeform: Shape 1035">
                <a:extLst>
                  <a:ext uri="{FF2B5EF4-FFF2-40B4-BE49-F238E27FC236}">
                    <a16:creationId xmlns:a16="http://schemas.microsoft.com/office/drawing/2014/main" id="{C23CFC7F-08DF-4EA6-88F1-335A81ABF122}"/>
                  </a:ext>
                </a:extLst>
              </p:cNvPr>
              <p:cNvSpPr/>
              <p:nvPr/>
            </p:nvSpPr>
            <p:spPr>
              <a:xfrm>
                <a:off x="4687262" y="7364517"/>
                <a:ext cx="268547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" h="299">
                    <a:moveTo>
                      <a:pt x="105" y="74"/>
                    </a:moveTo>
                    <a:cubicBezTo>
                      <a:pt x="105" y="63"/>
                      <a:pt x="96" y="53"/>
                      <a:pt x="84" y="53"/>
                    </a:cubicBezTo>
                    <a:lnTo>
                      <a:pt x="21" y="53"/>
                    </a:lnTo>
                    <a:cubicBezTo>
                      <a:pt x="10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4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5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2" y="299"/>
                      <a:pt x="70" y="299"/>
                    </a:cubicBezTo>
                    <a:cubicBezTo>
                      <a:pt x="77" y="299"/>
                      <a:pt x="84" y="292"/>
                      <a:pt x="84" y="285"/>
                    </a:cubicBezTo>
                    <a:lnTo>
                      <a:pt x="84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5" y="162"/>
                      <a:pt x="105" y="157"/>
                    </a:cubicBezTo>
                    <a:close/>
                    <a:moveTo>
                      <a:pt x="53" y="45"/>
                    </a:moveTo>
                    <a:cubicBezTo>
                      <a:pt x="66" y="45"/>
                      <a:pt x="76" y="35"/>
                      <a:pt x="76" y="22"/>
                    </a:cubicBezTo>
                    <a:cubicBezTo>
                      <a:pt x="76" y="10"/>
                      <a:pt x="66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96" name="Freeform: Shape 1042">
                <a:extLst>
                  <a:ext uri="{FF2B5EF4-FFF2-40B4-BE49-F238E27FC236}">
                    <a16:creationId xmlns:a16="http://schemas.microsoft.com/office/drawing/2014/main" id="{23DA859E-F237-4FC7-9D51-B25DA1C2874C}"/>
                  </a:ext>
                </a:extLst>
              </p:cNvPr>
              <p:cNvSpPr/>
              <p:nvPr/>
            </p:nvSpPr>
            <p:spPr>
              <a:xfrm>
                <a:off x="-614431" y="7336542"/>
                <a:ext cx="735922" cy="73592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86" h="286">
                    <a:moveTo>
                      <a:pt x="286" y="143"/>
                    </a:moveTo>
                    <a:cubicBezTo>
                      <a:pt x="286" y="222"/>
                      <a:pt x="222" y="286"/>
                      <a:pt x="143" y="286"/>
                    </a:cubicBezTo>
                    <a:cubicBezTo>
                      <a:pt x="64" y="286"/>
                      <a:pt x="0" y="222"/>
                      <a:pt x="0" y="143"/>
                    </a:cubicBezTo>
                    <a:cubicBezTo>
                      <a:pt x="0" y="64"/>
                      <a:pt x="64" y="0"/>
                      <a:pt x="143" y="0"/>
                    </a:cubicBezTo>
                    <a:cubicBezTo>
                      <a:pt x="222" y="0"/>
                      <a:pt x="286" y="64"/>
                      <a:pt x="286" y="143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97" name="Freeform: Shape 1046">
                <a:extLst>
                  <a:ext uri="{FF2B5EF4-FFF2-40B4-BE49-F238E27FC236}">
                    <a16:creationId xmlns:a16="http://schemas.microsoft.com/office/drawing/2014/main" id="{2996F9C0-1A41-45F6-9BD4-689AE27D65DB}"/>
                  </a:ext>
                </a:extLst>
              </p:cNvPr>
              <p:cNvSpPr/>
              <p:nvPr/>
            </p:nvSpPr>
            <p:spPr>
              <a:xfrm>
                <a:off x="-160760" y="8080497"/>
                <a:ext cx="160760" cy="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6">
                    <a:moveTo>
                      <a:pt x="0" y="0"/>
                    </a:moveTo>
                    <a:lnTo>
                      <a:pt x="96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98" name="Freeform: Shape 1047">
                <a:extLst>
                  <a:ext uri="{FF2B5EF4-FFF2-40B4-BE49-F238E27FC236}">
                    <a16:creationId xmlns:a16="http://schemas.microsoft.com/office/drawing/2014/main" id="{E09ADD90-419B-416F-80DF-D64C2C71B668}"/>
                  </a:ext>
                </a:extLst>
              </p:cNvPr>
              <p:cNvSpPr/>
              <p:nvPr/>
            </p:nvSpPr>
            <p:spPr>
              <a:xfrm>
                <a:off x="327062" y="7692455"/>
                <a:ext cx="113616" cy="113616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5" h="45">
                    <a:moveTo>
                      <a:pt x="45" y="22"/>
                    </a:moveTo>
                    <a:cubicBezTo>
                      <a:pt x="45" y="34"/>
                      <a:pt x="35" y="45"/>
                      <a:pt x="23" y="45"/>
                    </a:cubicBezTo>
                    <a:cubicBezTo>
                      <a:pt x="11" y="45"/>
                      <a:pt x="0" y="34"/>
                      <a:pt x="0" y="22"/>
                    </a:cubicBezTo>
                    <a:cubicBezTo>
                      <a:pt x="0" y="10"/>
                      <a:pt x="11" y="0"/>
                      <a:pt x="23" y="0"/>
                    </a:cubicBezTo>
                    <a:cubicBezTo>
                      <a:pt x="35" y="0"/>
                      <a:pt x="45" y="10"/>
                      <a:pt x="45" y="2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99" name="Rectangle 76">
                <a:extLst>
                  <a:ext uri="{FF2B5EF4-FFF2-40B4-BE49-F238E27FC236}">
                    <a16:creationId xmlns:a16="http://schemas.microsoft.com/office/drawing/2014/main" id="{D7037D81-E290-4C5F-AFE1-4BAE361655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1080" y="7469187"/>
                <a:ext cx="436732" cy="465472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/>
                <a:r>
                  <a:rPr lang="pl-PL" b="1" spc="-150" dirty="0">
                    <a:solidFill>
                      <a:schemeClr val="bg1"/>
                    </a:solidFill>
                    <a:latin typeface="Roboto" charset="0"/>
                    <a:ea typeface="Roboto" charset="0"/>
                    <a:cs typeface="Roboto" charset="0"/>
                    <a:sym typeface="Bebas Neue" charset="0"/>
                  </a:rPr>
                  <a:t>11</a:t>
                </a:r>
                <a:endParaRPr lang="en-US" b="1" spc="-150" dirty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  <a:sym typeface="Bebas Neue" charset="0"/>
                </a:endParaRPr>
              </a:p>
            </p:txBody>
          </p:sp>
        </p:grpSp>
        <p:grpSp>
          <p:nvGrpSpPr>
            <p:cNvPr id="104" name="Grupa 103">
              <a:extLst>
                <a:ext uri="{FF2B5EF4-FFF2-40B4-BE49-F238E27FC236}">
                  <a16:creationId xmlns:a16="http://schemas.microsoft.com/office/drawing/2014/main" id="{BC481375-97BA-485E-81C9-DB750E2041ED}"/>
                </a:ext>
              </a:extLst>
            </p:cNvPr>
            <p:cNvGrpSpPr/>
            <p:nvPr/>
          </p:nvGrpSpPr>
          <p:grpSpPr>
            <a:xfrm>
              <a:off x="2058394" y="4522225"/>
              <a:ext cx="2353138" cy="474565"/>
              <a:chOff x="-614431" y="7336542"/>
              <a:chExt cx="3954239" cy="797464"/>
            </a:xfrm>
            <a:solidFill>
              <a:srgbClr val="F79E1C"/>
            </a:solidFill>
          </p:grpSpPr>
          <p:sp>
            <p:nvSpPr>
              <p:cNvPr id="105" name="Freeform: Shape 1025">
                <a:extLst>
                  <a:ext uri="{FF2B5EF4-FFF2-40B4-BE49-F238E27FC236}">
                    <a16:creationId xmlns:a16="http://schemas.microsoft.com/office/drawing/2014/main" id="{91DF3D32-08D7-4663-8C93-C37291962652}"/>
                  </a:ext>
                </a:extLst>
              </p:cNvPr>
              <p:cNvSpPr/>
              <p:nvPr/>
            </p:nvSpPr>
            <p:spPr>
              <a:xfrm>
                <a:off x="625483" y="7364516"/>
                <a:ext cx="265965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4" h="299">
                    <a:moveTo>
                      <a:pt x="104" y="74"/>
                    </a:moveTo>
                    <a:cubicBezTo>
                      <a:pt x="104" y="63"/>
                      <a:pt x="95" y="53"/>
                      <a:pt x="84" y="53"/>
                    </a:cubicBezTo>
                    <a:lnTo>
                      <a:pt x="20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3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5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2" y="299"/>
                      <a:pt x="69" y="299"/>
                    </a:cubicBezTo>
                    <a:cubicBezTo>
                      <a:pt x="77" y="299"/>
                      <a:pt x="83" y="292"/>
                      <a:pt x="83" y="285"/>
                    </a:cubicBezTo>
                    <a:lnTo>
                      <a:pt x="83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0" y="166"/>
                      <a:pt x="96" y="166"/>
                    </a:cubicBezTo>
                    <a:cubicBezTo>
                      <a:pt x="100" y="166"/>
                      <a:pt x="104" y="162"/>
                      <a:pt x="104" y="157"/>
                    </a:cubicBezTo>
                    <a:close/>
                    <a:moveTo>
                      <a:pt x="53" y="45"/>
                    </a:moveTo>
                    <a:cubicBezTo>
                      <a:pt x="65" y="45"/>
                      <a:pt x="76" y="35"/>
                      <a:pt x="76" y="22"/>
                    </a:cubicBezTo>
                    <a:cubicBezTo>
                      <a:pt x="76" y="10"/>
                      <a:pt x="65" y="0"/>
                      <a:pt x="53" y="0"/>
                    </a:cubicBezTo>
                    <a:cubicBezTo>
                      <a:pt x="40" y="0"/>
                      <a:pt x="30" y="10"/>
                      <a:pt x="30" y="22"/>
                    </a:cubicBezTo>
                    <a:cubicBezTo>
                      <a:pt x="30" y="35"/>
                      <a:pt x="40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06" name="Freeform: Shape 1026">
                <a:extLst>
                  <a:ext uri="{FF2B5EF4-FFF2-40B4-BE49-F238E27FC236}">
                    <a16:creationId xmlns:a16="http://schemas.microsoft.com/office/drawing/2014/main" id="{E1AE78F2-E1EF-43C3-BFCB-AB7B1409E2D8}"/>
                  </a:ext>
                </a:extLst>
              </p:cNvPr>
              <p:cNvSpPr/>
              <p:nvPr/>
            </p:nvSpPr>
            <p:spPr>
              <a:xfrm>
                <a:off x="1010876" y="7364517"/>
                <a:ext cx="268547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" h="299">
                    <a:moveTo>
                      <a:pt x="105" y="74"/>
                    </a:moveTo>
                    <a:cubicBezTo>
                      <a:pt x="105" y="63"/>
                      <a:pt x="96" y="53"/>
                      <a:pt x="84" y="53"/>
                    </a:cubicBezTo>
                    <a:lnTo>
                      <a:pt x="21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4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6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3" y="299"/>
                      <a:pt x="70" y="299"/>
                    </a:cubicBezTo>
                    <a:cubicBezTo>
                      <a:pt x="77" y="299"/>
                      <a:pt x="83" y="292"/>
                      <a:pt x="83" y="285"/>
                    </a:cubicBezTo>
                    <a:lnTo>
                      <a:pt x="83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5" y="162"/>
                      <a:pt x="105" y="157"/>
                    </a:cubicBezTo>
                    <a:close/>
                    <a:moveTo>
                      <a:pt x="53" y="45"/>
                    </a:moveTo>
                    <a:cubicBezTo>
                      <a:pt x="66" y="45"/>
                      <a:pt x="76" y="35"/>
                      <a:pt x="76" y="22"/>
                    </a:cubicBezTo>
                    <a:cubicBezTo>
                      <a:pt x="76" y="10"/>
                      <a:pt x="66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07" name="Freeform: Shape 1027">
                <a:extLst>
                  <a:ext uri="{FF2B5EF4-FFF2-40B4-BE49-F238E27FC236}">
                    <a16:creationId xmlns:a16="http://schemas.microsoft.com/office/drawing/2014/main" id="{66F55CE3-2C86-4612-8F48-277F7E074296}"/>
                  </a:ext>
                </a:extLst>
              </p:cNvPr>
              <p:cNvSpPr/>
              <p:nvPr/>
            </p:nvSpPr>
            <p:spPr>
              <a:xfrm>
                <a:off x="1419163" y="7364517"/>
                <a:ext cx="265965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4" h="299">
                    <a:moveTo>
                      <a:pt x="104" y="74"/>
                    </a:moveTo>
                    <a:cubicBezTo>
                      <a:pt x="104" y="63"/>
                      <a:pt x="95" y="53"/>
                      <a:pt x="84" y="53"/>
                    </a:cubicBezTo>
                    <a:lnTo>
                      <a:pt x="20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3" y="167"/>
                      <a:pt x="17" y="163"/>
                      <a:pt x="17" y="157"/>
                    </a:cubicBezTo>
                    <a:lnTo>
                      <a:pt x="17" y="82"/>
                    </a:lnTo>
                    <a:lnTo>
                      <a:pt x="21" y="82"/>
                    </a:lnTo>
                    <a:lnTo>
                      <a:pt x="21" y="285"/>
                    </a:lnTo>
                    <a:cubicBezTo>
                      <a:pt x="21" y="292"/>
                      <a:pt x="27" y="299"/>
                      <a:pt x="35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2" y="299"/>
                      <a:pt x="69" y="299"/>
                    </a:cubicBezTo>
                    <a:cubicBezTo>
                      <a:pt x="77" y="299"/>
                      <a:pt x="82" y="292"/>
                      <a:pt x="82" y="285"/>
                    </a:cubicBezTo>
                    <a:lnTo>
                      <a:pt x="82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4" y="162"/>
                      <a:pt x="104" y="157"/>
                    </a:cubicBezTo>
                    <a:close/>
                    <a:moveTo>
                      <a:pt x="53" y="45"/>
                    </a:moveTo>
                    <a:cubicBezTo>
                      <a:pt x="65" y="45"/>
                      <a:pt x="76" y="35"/>
                      <a:pt x="76" y="22"/>
                    </a:cubicBezTo>
                    <a:cubicBezTo>
                      <a:pt x="76" y="10"/>
                      <a:pt x="65" y="0"/>
                      <a:pt x="53" y="0"/>
                    </a:cubicBezTo>
                    <a:cubicBezTo>
                      <a:pt x="40" y="0"/>
                      <a:pt x="30" y="10"/>
                      <a:pt x="30" y="22"/>
                    </a:cubicBezTo>
                    <a:cubicBezTo>
                      <a:pt x="30" y="35"/>
                      <a:pt x="40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08" name="Freeform: Shape 1028">
                <a:extLst>
                  <a:ext uri="{FF2B5EF4-FFF2-40B4-BE49-F238E27FC236}">
                    <a16:creationId xmlns:a16="http://schemas.microsoft.com/office/drawing/2014/main" id="{8D7714A4-53A2-409B-9AD6-1330EBB563BD}"/>
                  </a:ext>
                </a:extLst>
              </p:cNvPr>
              <p:cNvSpPr/>
              <p:nvPr/>
            </p:nvSpPr>
            <p:spPr>
              <a:xfrm>
                <a:off x="1831113" y="7364517"/>
                <a:ext cx="268547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" h="299">
                    <a:moveTo>
                      <a:pt x="105" y="74"/>
                    </a:moveTo>
                    <a:cubicBezTo>
                      <a:pt x="105" y="63"/>
                      <a:pt x="96" y="53"/>
                      <a:pt x="84" y="53"/>
                    </a:cubicBezTo>
                    <a:lnTo>
                      <a:pt x="21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4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5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3" y="299"/>
                      <a:pt x="70" y="299"/>
                    </a:cubicBezTo>
                    <a:cubicBezTo>
                      <a:pt x="77" y="299"/>
                      <a:pt x="83" y="292"/>
                      <a:pt x="83" y="285"/>
                    </a:cubicBezTo>
                    <a:lnTo>
                      <a:pt x="83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5" y="162"/>
                      <a:pt x="105" y="157"/>
                    </a:cubicBezTo>
                    <a:close/>
                    <a:moveTo>
                      <a:pt x="53" y="45"/>
                    </a:moveTo>
                    <a:cubicBezTo>
                      <a:pt x="65" y="45"/>
                      <a:pt x="76" y="35"/>
                      <a:pt x="76" y="22"/>
                    </a:cubicBezTo>
                    <a:cubicBezTo>
                      <a:pt x="76" y="10"/>
                      <a:pt x="65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09" name="Freeform: Shape 1029">
                <a:extLst>
                  <a:ext uri="{FF2B5EF4-FFF2-40B4-BE49-F238E27FC236}">
                    <a16:creationId xmlns:a16="http://schemas.microsoft.com/office/drawing/2014/main" id="{094EDBEE-8D21-43A6-852E-1E0491DBE342}"/>
                  </a:ext>
                </a:extLst>
              </p:cNvPr>
              <p:cNvSpPr/>
              <p:nvPr/>
            </p:nvSpPr>
            <p:spPr>
              <a:xfrm>
                <a:off x="2234541" y="7364517"/>
                <a:ext cx="268547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" h="299">
                    <a:moveTo>
                      <a:pt x="105" y="74"/>
                    </a:moveTo>
                    <a:cubicBezTo>
                      <a:pt x="105" y="63"/>
                      <a:pt x="96" y="53"/>
                      <a:pt x="85" y="53"/>
                    </a:cubicBezTo>
                    <a:lnTo>
                      <a:pt x="21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5" y="167"/>
                      <a:pt x="9" y="167"/>
                    </a:cubicBezTo>
                    <a:cubicBezTo>
                      <a:pt x="15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6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7" y="174"/>
                    </a:lnTo>
                    <a:lnTo>
                      <a:pt x="57" y="285"/>
                    </a:lnTo>
                    <a:cubicBezTo>
                      <a:pt x="57" y="292"/>
                      <a:pt x="63" y="299"/>
                      <a:pt x="70" y="299"/>
                    </a:cubicBezTo>
                    <a:cubicBezTo>
                      <a:pt x="78" y="299"/>
                      <a:pt x="84" y="292"/>
                      <a:pt x="84" y="285"/>
                    </a:cubicBezTo>
                    <a:lnTo>
                      <a:pt x="84" y="82"/>
                    </a:lnTo>
                    <a:lnTo>
                      <a:pt x="88" y="82"/>
                    </a:lnTo>
                    <a:lnTo>
                      <a:pt x="88" y="157"/>
                    </a:lnTo>
                    <a:cubicBezTo>
                      <a:pt x="88" y="162"/>
                      <a:pt x="92" y="166"/>
                      <a:pt x="96" y="166"/>
                    </a:cubicBezTo>
                    <a:cubicBezTo>
                      <a:pt x="102" y="166"/>
                      <a:pt x="105" y="162"/>
                      <a:pt x="105" y="157"/>
                    </a:cubicBezTo>
                    <a:close/>
                    <a:moveTo>
                      <a:pt x="53" y="45"/>
                    </a:moveTo>
                    <a:cubicBezTo>
                      <a:pt x="67" y="45"/>
                      <a:pt x="77" y="35"/>
                      <a:pt x="77" y="22"/>
                    </a:cubicBezTo>
                    <a:cubicBezTo>
                      <a:pt x="77" y="10"/>
                      <a:pt x="67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10" name="Freeform: Shape 1030">
                <a:extLst>
                  <a:ext uri="{FF2B5EF4-FFF2-40B4-BE49-F238E27FC236}">
                    <a16:creationId xmlns:a16="http://schemas.microsoft.com/office/drawing/2014/main" id="{82028CAE-263A-40BC-AA34-951D5088F57F}"/>
                  </a:ext>
                </a:extLst>
              </p:cNvPr>
              <p:cNvSpPr/>
              <p:nvPr/>
            </p:nvSpPr>
            <p:spPr>
              <a:xfrm>
                <a:off x="2649073" y="7348948"/>
                <a:ext cx="268547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" h="299">
                    <a:moveTo>
                      <a:pt x="105" y="74"/>
                    </a:moveTo>
                    <a:cubicBezTo>
                      <a:pt x="105" y="63"/>
                      <a:pt x="96" y="53"/>
                      <a:pt x="84" y="53"/>
                    </a:cubicBezTo>
                    <a:lnTo>
                      <a:pt x="21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4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5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2" y="299"/>
                      <a:pt x="70" y="299"/>
                    </a:cubicBezTo>
                    <a:cubicBezTo>
                      <a:pt x="77" y="299"/>
                      <a:pt x="83" y="292"/>
                      <a:pt x="83" y="285"/>
                    </a:cubicBezTo>
                    <a:lnTo>
                      <a:pt x="83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5" y="162"/>
                      <a:pt x="105" y="157"/>
                    </a:cubicBezTo>
                    <a:close/>
                    <a:moveTo>
                      <a:pt x="53" y="45"/>
                    </a:moveTo>
                    <a:cubicBezTo>
                      <a:pt x="66" y="45"/>
                      <a:pt x="76" y="35"/>
                      <a:pt x="76" y="22"/>
                    </a:cubicBezTo>
                    <a:cubicBezTo>
                      <a:pt x="76" y="10"/>
                      <a:pt x="66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11" name="Freeform: Shape 1031">
                <a:extLst>
                  <a:ext uri="{FF2B5EF4-FFF2-40B4-BE49-F238E27FC236}">
                    <a16:creationId xmlns:a16="http://schemas.microsoft.com/office/drawing/2014/main" id="{5B59AD3F-42EF-46C5-AB78-61801649A7F7}"/>
                  </a:ext>
                </a:extLst>
              </p:cNvPr>
              <p:cNvSpPr/>
              <p:nvPr/>
            </p:nvSpPr>
            <p:spPr>
              <a:xfrm>
                <a:off x="3071261" y="7364517"/>
                <a:ext cx="268547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" h="299">
                    <a:moveTo>
                      <a:pt x="105" y="74"/>
                    </a:moveTo>
                    <a:cubicBezTo>
                      <a:pt x="105" y="63"/>
                      <a:pt x="96" y="53"/>
                      <a:pt x="85" y="53"/>
                    </a:cubicBezTo>
                    <a:lnTo>
                      <a:pt x="21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5" y="167"/>
                      <a:pt x="9" y="167"/>
                    </a:cubicBezTo>
                    <a:cubicBezTo>
                      <a:pt x="15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6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7" y="174"/>
                    </a:lnTo>
                    <a:lnTo>
                      <a:pt x="57" y="285"/>
                    </a:lnTo>
                    <a:cubicBezTo>
                      <a:pt x="57" y="292"/>
                      <a:pt x="63" y="299"/>
                      <a:pt x="70" y="299"/>
                    </a:cubicBezTo>
                    <a:cubicBezTo>
                      <a:pt x="77" y="299"/>
                      <a:pt x="84" y="292"/>
                      <a:pt x="84" y="285"/>
                    </a:cubicBezTo>
                    <a:lnTo>
                      <a:pt x="84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5" y="162"/>
                      <a:pt x="105" y="157"/>
                    </a:cubicBezTo>
                    <a:close/>
                    <a:moveTo>
                      <a:pt x="53" y="45"/>
                    </a:moveTo>
                    <a:cubicBezTo>
                      <a:pt x="66" y="45"/>
                      <a:pt x="76" y="35"/>
                      <a:pt x="76" y="22"/>
                    </a:cubicBezTo>
                    <a:cubicBezTo>
                      <a:pt x="76" y="10"/>
                      <a:pt x="66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16" name="Freeform: Shape 1042">
                <a:extLst>
                  <a:ext uri="{FF2B5EF4-FFF2-40B4-BE49-F238E27FC236}">
                    <a16:creationId xmlns:a16="http://schemas.microsoft.com/office/drawing/2014/main" id="{362130BF-86F9-4CCB-A525-94BAD4CE9FBA}"/>
                  </a:ext>
                </a:extLst>
              </p:cNvPr>
              <p:cNvSpPr/>
              <p:nvPr/>
            </p:nvSpPr>
            <p:spPr>
              <a:xfrm>
                <a:off x="-614431" y="7336542"/>
                <a:ext cx="735922" cy="73592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86" h="286">
                    <a:moveTo>
                      <a:pt x="286" y="143"/>
                    </a:moveTo>
                    <a:cubicBezTo>
                      <a:pt x="286" y="222"/>
                      <a:pt x="222" y="286"/>
                      <a:pt x="143" y="286"/>
                    </a:cubicBezTo>
                    <a:cubicBezTo>
                      <a:pt x="64" y="286"/>
                      <a:pt x="0" y="222"/>
                      <a:pt x="0" y="143"/>
                    </a:cubicBezTo>
                    <a:cubicBezTo>
                      <a:pt x="0" y="64"/>
                      <a:pt x="64" y="0"/>
                      <a:pt x="143" y="0"/>
                    </a:cubicBezTo>
                    <a:cubicBezTo>
                      <a:pt x="222" y="0"/>
                      <a:pt x="286" y="64"/>
                      <a:pt x="286" y="143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17" name="Freeform: Shape 1046">
                <a:extLst>
                  <a:ext uri="{FF2B5EF4-FFF2-40B4-BE49-F238E27FC236}">
                    <a16:creationId xmlns:a16="http://schemas.microsoft.com/office/drawing/2014/main" id="{62B4B4E8-E1E7-46B2-A3EE-5CE49609CCE7}"/>
                  </a:ext>
                </a:extLst>
              </p:cNvPr>
              <p:cNvSpPr/>
              <p:nvPr/>
            </p:nvSpPr>
            <p:spPr>
              <a:xfrm>
                <a:off x="-160760" y="8080497"/>
                <a:ext cx="160760" cy="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6">
                    <a:moveTo>
                      <a:pt x="0" y="0"/>
                    </a:moveTo>
                    <a:lnTo>
                      <a:pt x="96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18" name="Freeform: Shape 1047">
                <a:extLst>
                  <a:ext uri="{FF2B5EF4-FFF2-40B4-BE49-F238E27FC236}">
                    <a16:creationId xmlns:a16="http://schemas.microsoft.com/office/drawing/2014/main" id="{921782AF-61A6-4069-80E8-2EF8E5763A37}"/>
                  </a:ext>
                </a:extLst>
              </p:cNvPr>
              <p:cNvSpPr/>
              <p:nvPr/>
            </p:nvSpPr>
            <p:spPr>
              <a:xfrm>
                <a:off x="327062" y="7692455"/>
                <a:ext cx="113616" cy="113616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5" h="45">
                    <a:moveTo>
                      <a:pt x="45" y="22"/>
                    </a:moveTo>
                    <a:cubicBezTo>
                      <a:pt x="45" y="34"/>
                      <a:pt x="35" y="45"/>
                      <a:pt x="23" y="45"/>
                    </a:cubicBezTo>
                    <a:cubicBezTo>
                      <a:pt x="11" y="45"/>
                      <a:pt x="0" y="34"/>
                      <a:pt x="0" y="22"/>
                    </a:cubicBezTo>
                    <a:cubicBezTo>
                      <a:pt x="0" y="10"/>
                      <a:pt x="11" y="0"/>
                      <a:pt x="23" y="0"/>
                    </a:cubicBezTo>
                    <a:cubicBezTo>
                      <a:pt x="35" y="0"/>
                      <a:pt x="45" y="10"/>
                      <a:pt x="45" y="2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19" name="Rectangle 76">
                <a:extLst>
                  <a:ext uri="{FF2B5EF4-FFF2-40B4-BE49-F238E27FC236}">
                    <a16:creationId xmlns:a16="http://schemas.microsoft.com/office/drawing/2014/main" id="{F4473977-06F7-4EE3-AB31-DC88CE29A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1080" y="7469187"/>
                <a:ext cx="436732" cy="465472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/>
                <a:r>
                  <a:rPr lang="pl-PL" b="1" spc="-150" dirty="0">
                    <a:solidFill>
                      <a:schemeClr val="bg1"/>
                    </a:solidFill>
                    <a:latin typeface="Roboto" charset="0"/>
                    <a:ea typeface="Roboto" charset="0"/>
                    <a:cs typeface="Roboto" charset="0"/>
                    <a:sym typeface="Bebas Neue" charset="0"/>
                  </a:rPr>
                  <a:t>7</a:t>
                </a:r>
                <a:endParaRPr lang="en-US" b="1" spc="-150" dirty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  <a:sym typeface="Bebas Neue" charset="0"/>
                </a:endParaRPr>
              </a:p>
            </p:txBody>
          </p:sp>
        </p:grpSp>
        <p:grpSp>
          <p:nvGrpSpPr>
            <p:cNvPr id="120" name="Grupa 119">
              <a:extLst>
                <a:ext uri="{FF2B5EF4-FFF2-40B4-BE49-F238E27FC236}">
                  <a16:creationId xmlns:a16="http://schemas.microsoft.com/office/drawing/2014/main" id="{A7F8679A-6607-458C-A504-43597E1A1D8B}"/>
                </a:ext>
              </a:extLst>
            </p:cNvPr>
            <p:cNvGrpSpPr/>
            <p:nvPr/>
          </p:nvGrpSpPr>
          <p:grpSpPr>
            <a:xfrm>
              <a:off x="2070796" y="5128005"/>
              <a:ext cx="2101897" cy="474565"/>
              <a:chOff x="-614431" y="7336542"/>
              <a:chExt cx="3532051" cy="797464"/>
            </a:xfrm>
            <a:solidFill>
              <a:srgbClr val="FFC000"/>
            </a:solidFill>
          </p:grpSpPr>
          <p:sp>
            <p:nvSpPr>
              <p:cNvPr id="121" name="Freeform: Shape 1025">
                <a:extLst>
                  <a:ext uri="{FF2B5EF4-FFF2-40B4-BE49-F238E27FC236}">
                    <a16:creationId xmlns:a16="http://schemas.microsoft.com/office/drawing/2014/main" id="{331F815A-31AD-4562-AA88-304DF696EFFB}"/>
                  </a:ext>
                </a:extLst>
              </p:cNvPr>
              <p:cNvSpPr/>
              <p:nvPr/>
            </p:nvSpPr>
            <p:spPr>
              <a:xfrm>
                <a:off x="625483" y="7364516"/>
                <a:ext cx="265965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4" h="299">
                    <a:moveTo>
                      <a:pt x="104" y="74"/>
                    </a:moveTo>
                    <a:cubicBezTo>
                      <a:pt x="104" y="63"/>
                      <a:pt x="95" y="53"/>
                      <a:pt x="84" y="53"/>
                    </a:cubicBezTo>
                    <a:lnTo>
                      <a:pt x="20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3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5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2" y="299"/>
                      <a:pt x="69" y="299"/>
                    </a:cubicBezTo>
                    <a:cubicBezTo>
                      <a:pt x="77" y="299"/>
                      <a:pt x="83" y="292"/>
                      <a:pt x="83" y="285"/>
                    </a:cubicBezTo>
                    <a:lnTo>
                      <a:pt x="83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0" y="166"/>
                      <a:pt x="96" y="166"/>
                    </a:cubicBezTo>
                    <a:cubicBezTo>
                      <a:pt x="100" y="166"/>
                      <a:pt x="104" y="162"/>
                      <a:pt x="104" y="157"/>
                    </a:cubicBezTo>
                    <a:close/>
                    <a:moveTo>
                      <a:pt x="53" y="45"/>
                    </a:moveTo>
                    <a:cubicBezTo>
                      <a:pt x="65" y="45"/>
                      <a:pt x="76" y="35"/>
                      <a:pt x="76" y="22"/>
                    </a:cubicBezTo>
                    <a:cubicBezTo>
                      <a:pt x="76" y="10"/>
                      <a:pt x="65" y="0"/>
                      <a:pt x="53" y="0"/>
                    </a:cubicBezTo>
                    <a:cubicBezTo>
                      <a:pt x="40" y="0"/>
                      <a:pt x="30" y="10"/>
                      <a:pt x="30" y="22"/>
                    </a:cubicBezTo>
                    <a:cubicBezTo>
                      <a:pt x="30" y="35"/>
                      <a:pt x="40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22" name="Freeform: Shape 1026">
                <a:extLst>
                  <a:ext uri="{FF2B5EF4-FFF2-40B4-BE49-F238E27FC236}">
                    <a16:creationId xmlns:a16="http://schemas.microsoft.com/office/drawing/2014/main" id="{9746B2A8-DA98-4186-A275-96F2A08BCAF0}"/>
                  </a:ext>
                </a:extLst>
              </p:cNvPr>
              <p:cNvSpPr/>
              <p:nvPr/>
            </p:nvSpPr>
            <p:spPr>
              <a:xfrm>
                <a:off x="1010876" y="7364517"/>
                <a:ext cx="268547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" h="299">
                    <a:moveTo>
                      <a:pt x="105" y="74"/>
                    </a:moveTo>
                    <a:cubicBezTo>
                      <a:pt x="105" y="63"/>
                      <a:pt x="96" y="53"/>
                      <a:pt x="84" y="53"/>
                    </a:cubicBezTo>
                    <a:lnTo>
                      <a:pt x="21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4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6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3" y="299"/>
                      <a:pt x="70" y="299"/>
                    </a:cubicBezTo>
                    <a:cubicBezTo>
                      <a:pt x="77" y="299"/>
                      <a:pt x="83" y="292"/>
                      <a:pt x="83" y="285"/>
                    </a:cubicBezTo>
                    <a:lnTo>
                      <a:pt x="83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5" y="162"/>
                      <a:pt x="105" y="157"/>
                    </a:cubicBezTo>
                    <a:close/>
                    <a:moveTo>
                      <a:pt x="53" y="45"/>
                    </a:moveTo>
                    <a:cubicBezTo>
                      <a:pt x="66" y="45"/>
                      <a:pt x="76" y="35"/>
                      <a:pt x="76" y="22"/>
                    </a:cubicBezTo>
                    <a:cubicBezTo>
                      <a:pt x="76" y="10"/>
                      <a:pt x="66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23" name="Freeform: Shape 1027">
                <a:extLst>
                  <a:ext uri="{FF2B5EF4-FFF2-40B4-BE49-F238E27FC236}">
                    <a16:creationId xmlns:a16="http://schemas.microsoft.com/office/drawing/2014/main" id="{3BAC67D5-BB9E-4D76-A2DF-4C70A5B2E337}"/>
                  </a:ext>
                </a:extLst>
              </p:cNvPr>
              <p:cNvSpPr/>
              <p:nvPr/>
            </p:nvSpPr>
            <p:spPr>
              <a:xfrm>
                <a:off x="1419163" y="7364517"/>
                <a:ext cx="265965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4" h="299">
                    <a:moveTo>
                      <a:pt x="104" y="74"/>
                    </a:moveTo>
                    <a:cubicBezTo>
                      <a:pt x="104" y="63"/>
                      <a:pt x="95" y="53"/>
                      <a:pt x="84" y="53"/>
                    </a:cubicBezTo>
                    <a:lnTo>
                      <a:pt x="20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3" y="167"/>
                      <a:pt x="17" y="163"/>
                      <a:pt x="17" y="157"/>
                    </a:cubicBezTo>
                    <a:lnTo>
                      <a:pt x="17" y="82"/>
                    </a:lnTo>
                    <a:lnTo>
                      <a:pt x="21" y="82"/>
                    </a:lnTo>
                    <a:lnTo>
                      <a:pt x="21" y="285"/>
                    </a:lnTo>
                    <a:cubicBezTo>
                      <a:pt x="21" y="292"/>
                      <a:pt x="27" y="299"/>
                      <a:pt x="35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2" y="299"/>
                      <a:pt x="69" y="299"/>
                    </a:cubicBezTo>
                    <a:cubicBezTo>
                      <a:pt x="77" y="299"/>
                      <a:pt x="82" y="292"/>
                      <a:pt x="82" y="285"/>
                    </a:cubicBezTo>
                    <a:lnTo>
                      <a:pt x="82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4" y="162"/>
                      <a:pt x="104" y="157"/>
                    </a:cubicBezTo>
                    <a:close/>
                    <a:moveTo>
                      <a:pt x="53" y="45"/>
                    </a:moveTo>
                    <a:cubicBezTo>
                      <a:pt x="65" y="45"/>
                      <a:pt x="76" y="35"/>
                      <a:pt x="76" y="22"/>
                    </a:cubicBezTo>
                    <a:cubicBezTo>
                      <a:pt x="76" y="10"/>
                      <a:pt x="65" y="0"/>
                      <a:pt x="53" y="0"/>
                    </a:cubicBezTo>
                    <a:cubicBezTo>
                      <a:pt x="40" y="0"/>
                      <a:pt x="30" y="10"/>
                      <a:pt x="30" y="22"/>
                    </a:cubicBezTo>
                    <a:cubicBezTo>
                      <a:pt x="30" y="35"/>
                      <a:pt x="40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24" name="Freeform: Shape 1028">
                <a:extLst>
                  <a:ext uri="{FF2B5EF4-FFF2-40B4-BE49-F238E27FC236}">
                    <a16:creationId xmlns:a16="http://schemas.microsoft.com/office/drawing/2014/main" id="{E12148A6-1720-432D-929B-8E94BB9DDA49}"/>
                  </a:ext>
                </a:extLst>
              </p:cNvPr>
              <p:cNvSpPr/>
              <p:nvPr/>
            </p:nvSpPr>
            <p:spPr>
              <a:xfrm>
                <a:off x="1831113" y="7364517"/>
                <a:ext cx="268547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" h="299">
                    <a:moveTo>
                      <a:pt x="105" y="74"/>
                    </a:moveTo>
                    <a:cubicBezTo>
                      <a:pt x="105" y="63"/>
                      <a:pt x="96" y="53"/>
                      <a:pt x="84" y="53"/>
                    </a:cubicBezTo>
                    <a:lnTo>
                      <a:pt x="21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4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5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3" y="299"/>
                      <a:pt x="70" y="299"/>
                    </a:cubicBezTo>
                    <a:cubicBezTo>
                      <a:pt x="77" y="299"/>
                      <a:pt x="83" y="292"/>
                      <a:pt x="83" y="285"/>
                    </a:cubicBezTo>
                    <a:lnTo>
                      <a:pt x="83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5" y="162"/>
                      <a:pt x="105" y="157"/>
                    </a:cubicBezTo>
                    <a:close/>
                    <a:moveTo>
                      <a:pt x="53" y="45"/>
                    </a:moveTo>
                    <a:cubicBezTo>
                      <a:pt x="65" y="45"/>
                      <a:pt x="76" y="35"/>
                      <a:pt x="76" y="22"/>
                    </a:cubicBezTo>
                    <a:cubicBezTo>
                      <a:pt x="76" y="10"/>
                      <a:pt x="65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25" name="Freeform: Shape 1029">
                <a:extLst>
                  <a:ext uri="{FF2B5EF4-FFF2-40B4-BE49-F238E27FC236}">
                    <a16:creationId xmlns:a16="http://schemas.microsoft.com/office/drawing/2014/main" id="{BEFE6A30-8942-4FC9-AB66-46A703FD37C2}"/>
                  </a:ext>
                </a:extLst>
              </p:cNvPr>
              <p:cNvSpPr/>
              <p:nvPr/>
            </p:nvSpPr>
            <p:spPr>
              <a:xfrm>
                <a:off x="2234541" y="7364517"/>
                <a:ext cx="268547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" h="299">
                    <a:moveTo>
                      <a:pt x="105" y="74"/>
                    </a:moveTo>
                    <a:cubicBezTo>
                      <a:pt x="105" y="63"/>
                      <a:pt x="96" y="53"/>
                      <a:pt x="85" y="53"/>
                    </a:cubicBezTo>
                    <a:lnTo>
                      <a:pt x="21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5" y="167"/>
                      <a:pt x="9" y="167"/>
                    </a:cubicBezTo>
                    <a:cubicBezTo>
                      <a:pt x="15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6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7" y="174"/>
                    </a:lnTo>
                    <a:lnTo>
                      <a:pt x="57" y="285"/>
                    </a:lnTo>
                    <a:cubicBezTo>
                      <a:pt x="57" y="292"/>
                      <a:pt x="63" y="299"/>
                      <a:pt x="70" y="299"/>
                    </a:cubicBezTo>
                    <a:cubicBezTo>
                      <a:pt x="78" y="299"/>
                      <a:pt x="84" y="292"/>
                      <a:pt x="84" y="285"/>
                    </a:cubicBezTo>
                    <a:lnTo>
                      <a:pt x="84" y="82"/>
                    </a:lnTo>
                    <a:lnTo>
                      <a:pt x="88" y="82"/>
                    </a:lnTo>
                    <a:lnTo>
                      <a:pt x="88" y="157"/>
                    </a:lnTo>
                    <a:cubicBezTo>
                      <a:pt x="88" y="162"/>
                      <a:pt x="92" y="166"/>
                      <a:pt x="96" y="166"/>
                    </a:cubicBezTo>
                    <a:cubicBezTo>
                      <a:pt x="102" y="166"/>
                      <a:pt x="105" y="162"/>
                      <a:pt x="105" y="157"/>
                    </a:cubicBezTo>
                    <a:close/>
                    <a:moveTo>
                      <a:pt x="53" y="45"/>
                    </a:moveTo>
                    <a:cubicBezTo>
                      <a:pt x="67" y="45"/>
                      <a:pt x="77" y="35"/>
                      <a:pt x="77" y="22"/>
                    </a:cubicBezTo>
                    <a:cubicBezTo>
                      <a:pt x="77" y="10"/>
                      <a:pt x="67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26" name="Freeform: Shape 1030">
                <a:extLst>
                  <a:ext uri="{FF2B5EF4-FFF2-40B4-BE49-F238E27FC236}">
                    <a16:creationId xmlns:a16="http://schemas.microsoft.com/office/drawing/2014/main" id="{AA6ADA9C-DA87-4552-A13B-E3B6D9589A1A}"/>
                  </a:ext>
                </a:extLst>
              </p:cNvPr>
              <p:cNvSpPr/>
              <p:nvPr/>
            </p:nvSpPr>
            <p:spPr>
              <a:xfrm>
                <a:off x="2649073" y="7348948"/>
                <a:ext cx="268547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" h="299">
                    <a:moveTo>
                      <a:pt x="105" y="74"/>
                    </a:moveTo>
                    <a:cubicBezTo>
                      <a:pt x="105" y="63"/>
                      <a:pt x="96" y="53"/>
                      <a:pt x="84" y="53"/>
                    </a:cubicBezTo>
                    <a:lnTo>
                      <a:pt x="21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4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5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2" y="299"/>
                      <a:pt x="70" y="299"/>
                    </a:cubicBezTo>
                    <a:cubicBezTo>
                      <a:pt x="77" y="299"/>
                      <a:pt x="83" y="292"/>
                      <a:pt x="83" y="285"/>
                    </a:cubicBezTo>
                    <a:lnTo>
                      <a:pt x="83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5" y="162"/>
                      <a:pt x="105" y="157"/>
                    </a:cubicBezTo>
                    <a:close/>
                    <a:moveTo>
                      <a:pt x="53" y="45"/>
                    </a:moveTo>
                    <a:cubicBezTo>
                      <a:pt x="66" y="45"/>
                      <a:pt x="76" y="35"/>
                      <a:pt x="76" y="22"/>
                    </a:cubicBezTo>
                    <a:cubicBezTo>
                      <a:pt x="76" y="10"/>
                      <a:pt x="66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28" name="Freeform: Shape 1042">
                <a:extLst>
                  <a:ext uri="{FF2B5EF4-FFF2-40B4-BE49-F238E27FC236}">
                    <a16:creationId xmlns:a16="http://schemas.microsoft.com/office/drawing/2014/main" id="{D4F0938A-BB0F-4CF1-A526-68DB981477AF}"/>
                  </a:ext>
                </a:extLst>
              </p:cNvPr>
              <p:cNvSpPr/>
              <p:nvPr/>
            </p:nvSpPr>
            <p:spPr>
              <a:xfrm>
                <a:off x="-614431" y="7336542"/>
                <a:ext cx="735922" cy="73592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86" h="286">
                    <a:moveTo>
                      <a:pt x="286" y="143"/>
                    </a:moveTo>
                    <a:cubicBezTo>
                      <a:pt x="286" y="222"/>
                      <a:pt x="222" y="286"/>
                      <a:pt x="143" y="286"/>
                    </a:cubicBezTo>
                    <a:cubicBezTo>
                      <a:pt x="64" y="286"/>
                      <a:pt x="0" y="222"/>
                      <a:pt x="0" y="143"/>
                    </a:cubicBezTo>
                    <a:cubicBezTo>
                      <a:pt x="0" y="64"/>
                      <a:pt x="64" y="0"/>
                      <a:pt x="143" y="0"/>
                    </a:cubicBezTo>
                    <a:cubicBezTo>
                      <a:pt x="222" y="0"/>
                      <a:pt x="286" y="64"/>
                      <a:pt x="286" y="143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29" name="Freeform: Shape 1046">
                <a:extLst>
                  <a:ext uri="{FF2B5EF4-FFF2-40B4-BE49-F238E27FC236}">
                    <a16:creationId xmlns:a16="http://schemas.microsoft.com/office/drawing/2014/main" id="{34B771A2-F50E-4B02-9921-B07E8DAFFE2D}"/>
                  </a:ext>
                </a:extLst>
              </p:cNvPr>
              <p:cNvSpPr/>
              <p:nvPr/>
            </p:nvSpPr>
            <p:spPr>
              <a:xfrm>
                <a:off x="-160760" y="8080497"/>
                <a:ext cx="160760" cy="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6">
                    <a:moveTo>
                      <a:pt x="0" y="0"/>
                    </a:moveTo>
                    <a:lnTo>
                      <a:pt x="96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30" name="Freeform: Shape 1047">
                <a:extLst>
                  <a:ext uri="{FF2B5EF4-FFF2-40B4-BE49-F238E27FC236}">
                    <a16:creationId xmlns:a16="http://schemas.microsoft.com/office/drawing/2014/main" id="{691AB545-804F-49B3-9323-21557BC3193D}"/>
                  </a:ext>
                </a:extLst>
              </p:cNvPr>
              <p:cNvSpPr/>
              <p:nvPr/>
            </p:nvSpPr>
            <p:spPr>
              <a:xfrm>
                <a:off x="327062" y="7692455"/>
                <a:ext cx="113616" cy="113616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5" h="45">
                    <a:moveTo>
                      <a:pt x="45" y="22"/>
                    </a:moveTo>
                    <a:cubicBezTo>
                      <a:pt x="45" y="34"/>
                      <a:pt x="35" y="45"/>
                      <a:pt x="23" y="45"/>
                    </a:cubicBezTo>
                    <a:cubicBezTo>
                      <a:pt x="11" y="45"/>
                      <a:pt x="0" y="34"/>
                      <a:pt x="0" y="22"/>
                    </a:cubicBezTo>
                    <a:cubicBezTo>
                      <a:pt x="0" y="10"/>
                      <a:pt x="11" y="0"/>
                      <a:pt x="23" y="0"/>
                    </a:cubicBezTo>
                    <a:cubicBezTo>
                      <a:pt x="35" y="0"/>
                      <a:pt x="45" y="10"/>
                      <a:pt x="45" y="2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31" name="Rectangle 76">
                <a:extLst>
                  <a:ext uri="{FF2B5EF4-FFF2-40B4-BE49-F238E27FC236}">
                    <a16:creationId xmlns:a16="http://schemas.microsoft.com/office/drawing/2014/main" id="{803F70A2-C6E5-4AEE-A4A4-4B1B8FB6E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1080" y="7469187"/>
                <a:ext cx="436732" cy="465472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/>
                <a:r>
                  <a:rPr lang="pl-PL" b="1" spc="-150" dirty="0">
                    <a:solidFill>
                      <a:schemeClr val="bg1"/>
                    </a:solidFill>
                    <a:latin typeface="Roboto" charset="0"/>
                    <a:ea typeface="Roboto" charset="0"/>
                    <a:cs typeface="Roboto" charset="0"/>
                    <a:sym typeface="Bebas Neue" charset="0"/>
                  </a:rPr>
                  <a:t>6</a:t>
                </a:r>
                <a:endParaRPr lang="en-US" b="1" spc="-150" dirty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  <a:sym typeface="Bebas Neue" charset="0"/>
                </a:endParaRPr>
              </a:p>
            </p:txBody>
          </p:sp>
        </p:grpSp>
        <p:grpSp>
          <p:nvGrpSpPr>
            <p:cNvPr id="132" name="Grupa 131">
              <a:extLst>
                <a:ext uri="{FF2B5EF4-FFF2-40B4-BE49-F238E27FC236}">
                  <a16:creationId xmlns:a16="http://schemas.microsoft.com/office/drawing/2014/main" id="{F1D5DD3A-35A6-4B81-B45C-BDB5245F78C0}"/>
                </a:ext>
              </a:extLst>
            </p:cNvPr>
            <p:cNvGrpSpPr/>
            <p:nvPr/>
          </p:nvGrpSpPr>
          <p:grpSpPr>
            <a:xfrm>
              <a:off x="2082057" y="5709165"/>
              <a:ext cx="1615135" cy="474565"/>
              <a:chOff x="-614431" y="7336542"/>
              <a:chExt cx="2714091" cy="797464"/>
            </a:xfrm>
            <a:solidFill>
              <a:srgbClr val="F0EA00"/>
            </a:solidFill>
          </p:grpSpPr>
          <p:sp>
            <p:nvSpPr>
              <p:cNvPr id="133" name="Freeform: Shape 1025">
                <a:extLst>
                  <a:ext uri="{FF2B5EF4-FFF2-40B4-BE49-F238E27FC236}">
                    <a16:creationId xmlns:a16="http://schemas.microsoft.com/office/drawing/2014/main" id="{DBE976CF-C86F-462D-A03F-D3602B832962}"/>
                  </a:ext>
                </a:extLst>
              </p:cNvPr>
              <p:cNvSpPr/>
              <p:nvPr/>
            </p:nvSpPr>
            <p:spPr>
              <a:xfrm>
                <a:off x="625483" y="7364516"/>
                <a:ext cx="265965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4" h="299">
                    <a:moveTo>
                      <a:pt x="104" y="74"/>
                    </a:moveTo>
                    <a:cubicBezTo>
                      <a:pt x="104" y="63"/>
                      <a:pt x="95" y="53"/>
                      <a:pt x="84" y="53"/>
                    </a:cubicBezTo>
                    <a:lnTo>
                      <a:pt x="20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3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5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2" y="299"/>
                      <a:pt x="69" y="299"/>
                    </a:cubicBezTo>
                    <a:cubicBezTo>
                      <a:pt x="77" y="299"/>
                      <a:pt x="83" y="292"/>
                      <a:pt x="83" y="285"/>
                    </a:cubicBezTo>
                    <a:lnTo>
                      <a:pt x="83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0" y="166"/>
                      <a:pt x="96" y="166"/>
                    </a:cubicBezTo>
                    <a:cubicBezTo>
                      <a:pt x="100" y="166"/>
                      <a:pt x="104" y="162"/>
                      <a:pt x="104" y="157"/>
                    </a:cubicBezTo>
                    <a:close/>
                    <a:moveTo>
                      <a:pt x="53" y="45"/>
                    </a:moveTo>
                    <a:cubicBezTo>
                      <a:pt x="65" y="45"/>
                      <a:pt x="76" y="35"/>
                      <a:pt x="76" y="22"/>
                    </a:cubicBezTo>
                    <a:cubicBezTo>
                      <a:pt x="76" y="10"/>
                      <a:pt x="65" y="0"/>
                      <a:pt x="53" y="0"/>
                    </a:cubicBezTo>
                    <a:cubicBezTo>
                      <a:pt x="40" y="0"/>
                      <a:pt x="30" y="10"/>
                      <a:pt x="30" y="22"/>
                    </a:cubicBezTo>
                    <a:cubicBezTo>
                      <a:pt x="30" y="35"/>
                      <a:pt x="40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34" name="Freeform: Shape 1026">
                <a:extLst>
                  <a:ext uri="{FF2B5EF4-FFF2-40B4-BE49-F238E27FC236}">
                    <a16:creationId xmlns:a16="http://schemas.microsoft.com/office/drawing/2014/main" id="{B21E2DD2-15CB-462F-8E05-7808FB1212BE}"/>
                  </a:ext>
                </a:extLst>
              </p:cNvPr>
              <p:cNvSpPr/>
              <p:nvPr/>
            </p:nvSpPr>
            <p:spPr>
              <a:xfrm>
                <a:off x="1010876" y="7364517"/>
                <a:ext cx="268547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" h="299">
                    <a:moveTo>
                      <a:pt x="105" y="74"/>
                    </a:moveTo>
                    <a:cubicBezTo>
                      <a:pt x="105" y="63"/>
                      <a:pt x="96" y="53"/>
                      <a:pt x="84" y="53"/>
                    </a:cubicBezTo>
                    <a:lnTo>
                      <a:pt x="21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4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6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3" y="299"/>
                      <a:pt x="70" y="299"/>
                    </a:cubicBezTo>
                    <a:cubicBezTo>
                      <a:pt x="77" y="299"/>
                      <a:pt x="83" y="292"/>
                      <a:pt x="83" y="285"/>
                    </a:cubicBezTo>
                    <a:lnTo>
                      <a:pt x="83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5" y="162"/>
                      <a:pt x="105" y="157"/>
                    </a:cubicBezTo>
                    <a:close/>
                    <a:moveTo>
                      <a:pt x="53" y="45"/>
                    </a:moveTo>
                    <a:cubicBezTo>
                      <a:pt x="66" y="45"/>
                      <a:pt x="76" y="35"/>
                      <a:pt x="76" y="22"/>
                    </a:cubicBezTo>
                    <a:cubicBezTo>
                      <a:pt x="76" y="10"/>
                      <a:pt x="66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35" name="Freeform: Shape 1027">
                <a:extLst>
                  <a:ext uri="{FF2B5EF4-FFF2-40B4-BE49-F238E27FC236}">
                    <a16:creationId xmlns:a16="http://schemas.microsoft.com/office/drawing/2014/main" id="{8CC9D8B2-2A8B-4E19-84B3-6E6ADAACD5A3}"/>
                  </a:ext>
                </a:extLst>
              </p:cNvPr>
              <p:cNvSpPr/>
              <p:nvPr/>
            </p:nvSpPr>
            <p:spPr>
              <a:xfrm>
                <a:off x="1419163" y="7364517"/>
                <a:ext cx="265965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4" h="299">
                    <a:moveTo>
                      <a:pt x="104" y="74"/>
                    </a:moveTo>
                    <a:cubicBezTo>
                      <a:pt x="104" y="63"/>
                      <a:pt x="95" y="53"/>
                      <a:pt x="84" y="53"/>
                    </a:cubicBezTo>
                    <a:lnTo>
                      <a:pt x="20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3" y="167"/>
                      <a:pt x="17" y="163"/>
                      <a:pt x="17" y="157"/>
                    </a:cubicBezTo>
                    <a:lnTo>
                      <a:pt x="17" y="82"/>
                    </a:lnTo>
                    <a:lnTo>
                      <a:pt x="21" y="82"/>
                    </a:lnTo>
                    <a:lnTo>
                      <a:pt x="21" y="285"/>
                    </a:lnTo>
                    <a:cubicBezTo>
                      <a:pt x="21" y="292"/>
                      <a:pt x="27" y="299"/>
                      <a:pt x="35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2" y="299"/>
                      <a:pt x="69" y="299"/>
                    </a:cubicBezTo>
                    <a:cubicBezTo>
                      <a:pt x="77" y="299"/>
                      <a:pt x="82" y="292"/>
                      <a:pt x="82" y="285"/>
                    </a:cubicBezTo>
                    <a:lnTo>
                      <a:pt x="82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4" y="162"/>
                      <a:pt x="104" y="157"/>
                    </a:cubicBezTo>
                    <a:close/>
                    <a:moveTo>
                      <a:pt x="53" y="45"/>
                    </a:moveTo>
                    <a:cubicBezTo>
                      <a:pt x="65" y="45"/>
                      <a:pt x="76" y="35"/>
                      <a:pt x="76" y="22"/>
                    </a:cubicBezTo>
                    <a:cubicBezTo>
                      <a:pt x="76" y="10"/>
                      <a:pt x="65" y="0"/>
                      <a:pt x="53" y="0"/>
                    </a:cubicBezTo>
                    <a:cubicBezTo>
                      <a:pt x="40" y="0"/>
                      <a:pt x="30" y="10"/>
                      <a:pt x="30" y="22"/>
                    </a:cubicBezTo>
                    <a:cubicBezTo>
                      <a:pt x="30" y="35"/>
                      <a:pt x="40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36" name="Freeform: Shape 1028">
                <a:extLst>
                  <a:ext uri="{FF2B5EF4-FFF2-40B4-BE49-F238E27FC236}">
                    <a16:creationId xmlns:a16="http://schemas.microsoft.com/office/drawing/2014/main" id="{078785D0-37E8-4D2F-9011-56E39FBD3BAF}"/>
                  </a:ext>
                </a:extLst>
              </p:cNvPr>
              <p:cNvSpPr/>
              <p:nvPr/>
            </p:nvSpPr>
            <p:spPr>
              <a:xfrm>
                <a:off x="1831113" y="7364517"/>
                <a:ext cx="268547" cy="769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" h="299">
                    <a:moveTo>
                      <a:pt x="105" y="74"/>
                    </a:moveTo>
                    <a:cubicBezTo>
                      <a:pt x="105" y="63"/>
                      <a:pt x="96" y="53"/>
                      <a:pt x="84" y="53"/>
                    </a:cubicBezTo>
                    <a:lnTo>
                      <a:pt x="21" y="53"/>
                    </a:lnTo>
                    <a:cubicBezTo>
                      <a:pt x="9" y="53"/>
                      <a:pt x="0" y="63"/>
                      <a:pt x="0" y="74"/>
                    </a:cubicBezTo>
                    <a:lnTo>
                      <a:pt x="0" y="157"/>
                    </a:lnTo>
                    <a:cubicBezTo>
                      <a:pt x="0" y="163"/>
                      <a:pt x="4" y="167"/>
                      <a:pt x="9" y="167"/>
                    </a:cubicBezTo>
                    <a:cubicBezTo>
                      <a:pt x="14" y="167"/>
                      <a:pt x="18" y="163"/>
                      <a:pt x="18" y="157"/>
                    </a:cubicBezTo>
                    <a:lnTo>
                      <a:pt x="18" y="82"/>
                    </a:lnTo>
                    <a:lnTo>
                      <a:pt x="22" y="82"/>
                    </a:lnTo>
                    <a:lnTo>
                      <a:pt x="22" y="285"/>
                    </a:lnTo>
                    <a:cubicBezTo>
                      <a:pt x="22" y="292"/>
                      <a:pt x="28" y="299"/>
                      <a:pt x="35" y="299"/>
                    </a:cubicBezTo>
                    <a:cubicBezTo>
                      <a:pt x="43" y="299"/>
                      <a:pt x="49" y="292"/>
                      <a:pt x="49" y="285"/>
                    </a:cubicBezTo>
                    <a:lnTo>
                      <a:pt x="49" y="174"/>
                    </a:lnTo>
                    <a:lnTo>
                      <a:pt x="56" y="174"/>
                    </a:lnTo>
                    <a:lnTo>
                      <a:pt x="56" y="285"/>
                    </a:lnTo>
                    <a:cubicBezTo>
                      <a:pt x="56" y="292"/>
                      <a:pt x="63" y="299"/>
                      <a:pt x="70" y="299"/>
                    </a:cubicBezTo>
                    <a:cubicBezTo>
                      <a:pt x="77" y="299"/>
                      <a:pt x="83" y="292"/>
                      <a:pt x="83" y="285"/>
                    </a:cubicBezTo>
                    <a:lnTo>
                      <a:pt x="83" y="82"/>
                    </a:lnTo>
                    <a:lnTo>
                      <a:pt x="87" y="82"/>
                    </a:lnTo>
                    <a:lnTo>
                      <a:pt x="87" y="157"/>
                    </a:lnTo>
                    <a:cubicBezTo>
                      <a:pt x="87" y="162"/>
                      <a:pt x="91" y="166"/>
                      <a:pt x="96" y="166"/>
                    </a:cubicBezTo>
                    <a:cubicBezTo>
                      <a:pt x="101" y="166"/>
                      <a:pt x="105" y="162"/>
                      <a:pt x="105" y="157"/>
                    </a:cubicBezTo>
                    <a:close/>
                    <a:moveTo>
                      <a:pt x="53" y="45"/>
                    </a:moveTo>
                    <a:cubicBezTo>
                      <a:pt x="65" y="45"/>
                      <a:pt x="76" y="35"/>
                      <a:pt x="76" y="22"/>
                    </a:cubicBezTo>
                    <a:cubicBezTo>
                      <a:pt x="76" y="10"/>
                      <a:pt x="65" y="0"/>
                      <a:pt x="53" y="0"/>
                    </a:cubicBezTo>
                    <a:cubicBezTo>
                      <a:pt x="41" y="0"/>
                      <a:pt x="31" y="10"/>
                      <a:pt x="31" y="22"/>
                    </a:cubicBezTo>
                    <a:cubicBezTo>
                      <a:pt x="31" y="35"/>
                      <a:pt x="41" y="45"/>
                      <a:pt x="53" y="4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39" name="Freeform: Shape 1042">
                <a:extLst>
                  <a:ext uri="{FF2B5EF4-FFF2-40B4-BE49-F238E27FC236}">
                    <a16:creationId xmlns:a16="http://schemas.microsoft.com/office/drawing/2014/main" id="{B26E85BA-267D-443D-B662-3C713779428C}"/>
                  </a:ext>
                </a:extLst>
              </p:cNvPr>
              <p:cNvSpPr/>
              <p:nvPr/>
            </p:nvSpPr>
            <p:spPr>
              <a:xfrm>
                <a:off x="-614431" y="7336542"/>
                <a:ext cx="735922" cy="73592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86" h="286">
                    <a:moveTo>
                      <a:pt x="286" y="143"/>
                    </a:moveTo>
                    <a:cubicBezTo>
                      <a:pt x="286" y="222"/>
                      <a:pt x="222" y="286"/>
                      <a:pt x="143" y="286"/>
                    </a:cubicBezTo>
                    <a:cubicBezTo>
                      <a:pt x="64" y="286"/>
                      <a:pt x="0" y="222"/>
                      <a:pt x="0" y="143"/>
                    </a:cubicBezTo>
                    <a:cubicBezTo>
                      <a:pt x="0" y="64"/>
                      <a:pt x="64" y="0"/>
                      <a:pt x="143" y="0"/>
                    </a:cubicBezTo>
                    <a:cubicBezTo>
                      <a:pt x="222" y="0"/>
                      <a:pt x="286" y="64"/>
                      <a:pt x="286" y="143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40" name="Freeform: Shape 1046">
                <a:extLst>
                  <a:ext uri="{FF2B5EF4-FFF2-40B4-BE49-F238E27FC236}">
                    <a16:creationId xmlns:a16="http://schemas.microsoft.com/office/drawing/2014/main" id="{E5FBA97E-C837-4224-A91B-C9E5A9D6EDD4}"/>
                  </a:ext>
                </a:extLst>
              </p:cNvPr>
              <p:cNvSpPr/>
              <p:nvPr/>
            </p:nvSpPr>
            <p:spPr>
              <a:xfrm>
                <a:off x="-160760" y="8080497"/>
                <a:ext cx="160760" cy="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6">
                    <a:moveTo>
                      <a:pt x="0" y="0"/>
                    </a:moveTo>
                    <a:lnTo>
                      <a:pt x="96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41" name="Freeform: Shape 1047">
                <a:extLst>
                  <a:ext uri="{FF2B5EF4-FFF2-40B4-BE49-F238E27FC236}">
                    <a16:creationId xmlns:a16="http://schemas.microsoft.com/office/drawing/2014/main" id="{653310AE-7227-4B8B-9F23-ACCCBF6AAD17}"/>
                  </a:ext>
                </a:extLst>
              </p:cNvPr>
              <p:cNvSpPr/>
              <p:nvPr/>
            </p:nvSpPr>
            <p:spPr>
              <a:xfrm>
                <a:off x="327062" y="7692455"/>
                <a:ext cx="113616" cy="113616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5" h="45">
                    <a:moveTo>
                      <a:pt x="45" y="22"/>
                    </a:moveTo>
                    <a:cubicBezTo>
                      <a:pt x="45" y="34"/>
                      <a:pt x="35" y="45"/>
                      <a:pt x="23" y="45"/>
                    </a:cubicBezTo>
                    <a:cubicBezTo>
                      <a:pt x="11" y="45"/>
                      <a:pt x="0" y="34"/>
                      <a:pt x="0" y="22"/>
                    </a:cubicBezTo>
                    <a:cubicBezTo>
                      <a:pt x="0" y="10"/>
                      <a:pt x="11" y="0"/>
                      <a:pt x="23" y="0"/>
                    </a:cubicBezTo>
                    <a:cubicBezTo>
                      <a:pt x="35" y="0"/>
                      <a:pt x="45" y="10"/>
                      <a:pt x="45" y="2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42" name="Rectangle 76">
                <a:extLst>
                  <a:ext uri="{FF2B5EF4-FFF2-40B4-BE49-F238E27FC236}">
                    <a16:creationId xmlns:a16="http://schemas.microsoft.com/office/drawing/2014/main" id="{36AB5B62-2178-4E96-BE4E-6FAF697FE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1080" y="7469187"/>
                <a:ext cx="436732" cy="465472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/>
                <a:r>
                  <a:rPr lang="pl-PL" b="1" spc="-150" dirty="0">
                    <a:solidFill>
                      <a:schemeClr val="bg1"/>
                    </a:solidFill>
                    <a:latin typeface="Roboto" charset="0"/>
                    <a:ea typeface="Roboto" charset="0"/>
                    <a:cs typeface="Roboto" charset="0"/>
                    <a:sym typeface="Bebas Neue" charset="0"/>
                  </a:rPr>
                  <a:t>4</a:t>
                </a:r>
                <a:endParaRPr lang="en-US" b="1" spc="-150" dirty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  <a:sym typeface="Bebas Neue" charset="0"/>
                </a:endParaRPr>
              </a:p>
            </p:txBody>
          </p:sp>
        </p:grpSp>
      </p:grpSp>
      <p:graphicFrame>
        <p:nvGraphicFramePr>
          <p:cNvPr id="145" name="Tabela 144">
            <a:extLst>
              <a:ext uri="{FF2B5EF4-FFF2-40B4-BE49-F238E27FC236}">
                <a16:creationId xmlns:a16="http://schemas.microsoft.com/office/drawing/2014/main" id="{62D21931-36AA-4087-982E-C612AE3DC2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075735"/>
              </p:ext>
            </p:extLst>
          </p:nvPr>
        </p:nvGraphicFramePr>
        <p:xfrm>
          <a:off x="346560" y="2099339"/>
          <a:ext cx="2258101" cy="37745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8101">
                  <a:extLst>
                    <a:ext uri="{9D8B030D-6E8A-4147-A177-3AD203B41FA5}">
                      <a16:colId xmlns:a16="http://schemas.microsoft.com/office/drawing/2014/main" val="1377068326"/>
                    </a:ext>
                  </a:extLst>
                </a:gridCol>
              </a:tblGrid>
              <a:tr h="539217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b="1" u="none" strike="noStrike" dirty="0">
                          <a:solidFill>
                            <a:srgbClr val="00539F"/>
                          </a:solidFill>
                          <a:effectLst/>
                          <a:latin typeface="Century Gothic" panose="020B0502020202020204" pitchFamily="34" charset="0"/>
                        </a:rPr>
                        <a:t>transport pionowy </a:t>
                      </a:r>
                      <a:endParaRPr lang="pl-PL" sz="1600" b="1" i="0" u="none" strike="noStrike" dirty="0">
                        <a:solidFill>
                          <a:srgbClr val="00539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0263059"/>
                  </a:ext>
                </a:extLst>
              </a:tr>
              <a:tr h="539217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b="1" u="none" strike="noStrike" dirty="0">
                          <a:solidFill>
                            <a:srgbClr val="00539F"/>
                          </a:solidFill>
                          <a:effectLst/>
                          <a:latin typeface="Century Gothic" panose="020B0502020202020204" pitchFamily="34" charset="0"/>
                        </a:rPr>
                        <a:t>prace ciesielskie</a:t>
                      </a:r>
                      <a:endParaRPr lang="pl-PL" sz="1600" b="1" i="0" u="none" strike="noStrike" dirty="0">
                        <a:solidFill>
                          <a:srgbClr val="00539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965362"/>
                  </a:ext>
                </a:extLst>
              </a:tr>
              <a:tr h="539217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b="1" u="none" strike="noStrike" dirty="0">
                          <a:solidFill>
                            <a:srgbClr val="00539F"/>
                          </a:solidFill>
                          <a:effectLst/>
                          <a:latin typeface="Century Gothic" panose="020B0502020202020204" pitchFamily="34" charset="0"/>
                        </a:rPr>
                        <a:t>transport poziomy</a:t>
                      </a:r>
                      <a:endParaRPr lang="pl-PL" sz="1600" b="1" i="0" u="none" strike="noStrike" dirty="0">
                        <a:solidFill>
                          <a:srgbClr val="00539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9064163"/>
                  </a:ext>
                </a:extLst>
              </a:tr>
              <a:tr h="539217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b="1" u="none" strike="noStrike" dirty="0">
                          <a:solidFill>
                            <a:srgbClr val="00539F"/>
                          </a:solidFill>
                          <a:effectLst/>
                          <a:latin typeface="Century Gothic" panose="020B0502020202020204" pitchFamily="34" charset="0"/>
                        </a:rPr>
                        <a:t>prace zbrojarskie</a:t>
                      </a:r>
                      <a:endParaRPr lang="pl-PL" sz="1600" b="1" i="0" u="none" strike="noStrike" dirty="0">
                        <a:solidFill>
                          <a:srgbClr val="00539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834677"/>
                  </a:ext>
                </a:extLst>
              </a:tr>
              <a:tr h="539217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b="1" u="none" strike="noStrike" dirty="0">
                          <a:solidFill>
                            <a:srgbClr val="00539F"/>
                          </a:solidFill>
                          <a:effectLst/>
                          <a:latin typeface="Century Gothic" panose="020B0502020202020204" pitchFamily="34" charset="0"/>
                        </a:rPr>
                        <a:t>prace na wysokości</a:t>
                      </a:r>
                      <a:endParaRPr lang="pl-PL" sz="1600" b="1" i="0" u="none" strike="noStrike" dirty="0">
                        <a:solidFill>
                          <a:srgbClr val="00539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990930"/>
                  </a:ext>
                </a:extLst>
              </a:tr>
              <a:tr h="539217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b="1" u="none" strike="noStrike" dirty="0">
                          <a:solidFill>
                            <a:srgbClr val="00539F"/>
                          </a:solidFill>
                          <a:effectLst/>
                          <a:latin typeface="Century Gothic" panose="020B0502020202020204" pitchFamily="34" charset="0"/>
                        </a:rPr>
                        <a:t>prace ziemne</a:t>
                      </a:r>
                      <a:endParaRPr lang="pl-PL" sz="1600" b="1" i="0" u="none" strike="noStrike" dirty="0">
                        <a:solidFill>
                          <a:srgbClr val="00539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378905"/>
                  </a:ext>
                </a:extLst>
              </a:tr>
              <a:tr h="539217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b="1" i="0" u="none" strike="noStrike" dirty="0">
                          <a:solidFill>
                            <a:srgbClr val="00539F"/>
                          </a:solidFill>
                          <a:effectLst/>
                          <a:latin typeface="Century Gothic" panose="020B0502020202020204" pitchFamily="34" charset="0"/>
                        </a:rPr>
                        <a:t>prace elewacyjne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987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918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4DAFAE-DB3D-44A3-B418-8E0D2610C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0871" y="684542"/>
            <a:ext cx="5714397" cy="1143000"/>
          </a:xfrm>
        </p:spPr>
        <p:txBody>
          <a:bodyPr/>
          <a:lstStyle/>
          <a:p>
            <a:pPr algn="l"/>
            <a:r>
              <a:rPr lang="pl-PL" sz="2400" b="1" dirty="0"/>
              <a:t>Przyczyny bezpośrednie </a:t>
            </a:r>
            <a:br>
              <a:rPr lang="pl-PL" dirty="0"/>
            </a:br>
            <a:r>
              <a:rPr lang="pl-PL" b="1" dirty="0">
                <a:solidFill>
                  <a:srgbClr val="00539F"/>
                </a:solidFill>
              </a:rPr>
              <a:t>wypadków w 2021 roku </a:t>
            </a:r>
          </a:p>
        </p:txBody>
      </p:sp>
      <p:sp>
        <p:nvSpPr>
          <p:cNvPr id="7" name="Symbol zastępczy stopki 14">
            <a:extLst>
              <a:ext uri="{FF2B5EF4-FFF2-40B4-BE49-F238E27FC236}">
                <a16:creationId xmlns:a16="http://schemas.microsoft.com/office/drawing/2014/main" id="{E1542FA9-1440-4641-B2BE-F5695B3278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5095" y="6511810"/>
            <a:ext cx="5491293" cy="365125"/>
          </a:xfrm>
          <a:prstGeom prst="rect">
            <a:avLst/>
          </a:prstGeom>
        </p:spPr>
        <p:txBody>
          <a:bodyPr/>
          <a:lstStyle>
            <a:lvl1pPr>
              <a:defRPr lang="pl-PL" sz="1600" smtClean="0"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pl-PL" dirty="0"/>
              <a:t>23 -29 maja 2022 r. - Tydzień Bezpieczeństwa </a:t>
            </a:r>
          </a:p>
        </p:txBody>
      </p:sp>
      <p:graphicFrame>
        <p:nvGraphicFramePr>
          <p:cNvPr id="3" name="Wykres 4">
            <a:extLst>
              <a:ext uri="{FF2B5EF4-FFF2-40B4-BE49-F238E27FC236}">
                <a16:creationId xmlns:a16="http://schemas.microsoft.com/office/drawing/2014/main" id="{3F20218C-ECC0-4AA6-811D-24F67FF3CB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8863134"/>
              </p:ext>
            </p:extLst>
          </p:nvPr>
        </p:nvGraphicFramePr>
        <p:xfrm>
          <a:off x="370490" y="1991928"/>
          <a:ext cx="8403020" cy="4275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3661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D050F52A-09EF-4884-85EC-CE4386B9C804}"/>
              </a:ext>
            </a:extLst>
          </p:cNvPr>
          <p:cNvSpPr txBox="1"/>
          <p:nvPr/>
        </p:nvSpPr>
        <p:spPr>
          <a:xfrm>
            <a:off x="2425200" y="2031248"/>
            <a:ext cx="6230068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latin typeface="Century Gothic" panose="020B0502020202020204" pitchFamily="34" charset="0"/>
              </a:rPr>
              <a:t>Praktycy BHP z Porozumienia dla Bezpieczeństwa przygotowali 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pl-PL" sz="2800" b="1" dirty="0">
                <a:latin typeface="Century Gothic" panose="020B0502020202020204" pitchFamily="34" charset="0"/>
              </a:rPr>
              <a:t>wytyczne- </a:t>
            </a:r>
            <a:r>
              <a:rPr lang="pl-PL" sz="2000" b="1" dirty="0">
                <a:latin typeface="Century Gothic" panose="020B0502020202020204" pitchFamily="34" charset="0"/>
              </a:rPr>
              <a:t>narzędzie do właściwego procesu planowania oraz zbiór minimalnych wymagań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pl-PL" sz="2000" b="1" dirty="0">
                <a:latin typeface="Century Gothic" panose="020B0502020202020204" pitchFamily="34" charset="0"/>
              </a:rPr>
              <a:t>różnorodne </a:t>
            </a:r>
            <a:r>
              <a:rPr lang="pl-PL" sz="2800" b="1" dirty="0">
                <a:latin typeface="Century Gothic" panose="020B0502020202020204" pitchFamily="34" charset="0"/>
              </a:rPr>
              <a:t>materiały</a:t>
            </a:r>
            <a:r>
              <a:rPr lang="pl-PL" sz="2000" dirty="0">
                <a:latin typeface="Century Gothic" panose="020B0502020202020204" pitchFamily="34" charset="0"/>
              </a:rPr>
              <a:t> </a:t>
            </a:r>
            <a:r>
              <a:rPr lang="pl-PL" sz="2000" b="1" dirty="0">
                <a:latin typeface="Century Gothic" panose="020B0502020202020204" pitchFamily="34" charset="0"/>
              </a:rPr>
              <a:t>szkoleniowe</a:t>
            </a:r>
            <a:endParaRPr lang="pl-PL" sz="2000" b="1" dirty="0">
              <a:solidFill>
                <a:srgbClr val="00539F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endParaRPr lang="pl-PL" sz="1200" b="1" dirty="0">
              <a:solidFill>
                <a:srgbClr val="00539F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A850C336-4B60-4F8D-B727-0BE09E952DDE}"/>
              </a:ext>
            </a:extLst>
          </p:cNvPr>
          <p:cNvSpPr txBox="1">
            <a:spLocks/>
          </p:cNvSpPr>
          <p:nvPr/>
        </p:nvSpPr>
        <p:spPr>
          <a:xfrm>
            <a:off x="2924687" y="779005"/>
            <a:ext cx="6620527" cy="1143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pl-PL" b="1" dirty="0"/>
              <a:t>Większa wiedza i świadomość </a:t>
            </a:r>
          </a:p>
          <a:p>
            <a:pPr algn="l"/>
            <a:r>
              <a:rPr lang="pl-PL" b="1" dirty="0"/>
              <a:t>to mniej wypadków! 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43" name="Prostokąt: jeden ścięty róg 42">
            <a:extLst>
              <a:ext uri="{FF2B5EF4-FFF2-40B4-BE49-F238E27FC236}">
                <a16:creationId xmlns:a16="http://schemas.microsoft.com/office/drawing/2014/main" id="{E16A9C84-3550-4F0A-98B0-474B2237834C}"/>
              </a:ext>
            </a:extLst>
          </p:cNvPr>
          <p:cNvSpPr/>
          <p:nvPr/>
        </p:nvSpPr>
        <p:spPr>
          <a:xfrm rot="16200000">
            <a:off x="7137286" y="4490459"/>
            <a:ext cx="2356301" cy="1633050"/>
          </a:xfrm>
          <a:prstGeom prst="snip1Rect">
            <a:avLst>
              <a:gd name="adj" fmla="val 50000"/>
            </a:avLst>
          </a:prstGeom>
          <a:solidFill>
            <a:srgbClr val="F79E1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5" name="Prostokąt: jeden ścięty róg 44">
            <a:extLst>
              <a:ext uri="{FF2B5EF4-FFF2-40B4-BE49-F238E27FC236}">
                <a16:creationId xmlns:a16="http://schemas.microsoft.com/office/drawing/2014/main" id="{D8B7A459-A00A-4E5B-9B23-548E9639EDBA}"/>
              </a:ext>
            </a:extLst>
          </p:cNvPr>
          <p:cNvSpPr/>
          <p:nvPr/>
        </p:nvSpPr>
        <p:spPr>
          <a:xfrm rot="5400000" flipH="1">
            <a:off x="-392928" y="1811264"/>
            <a:ext cx="2110027" cy="1353178"/>
          </a:xfrm>
          <a:prstGeom prst="snip1Rect">
            <a:avLst>
              <a:gd name="adj" fmla="val 50000"/>
            </a:avLst>
          </a:prstGeom>
          <a:solidFill>
            <a:srgbClr val="F79E1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l-PL" dirty="0">
              <a:solidFill>
                <a:schemeClr val="tx1"/>
              </a:solidFill>
            </a:endParaRPr>
          </a:p>
        </p:txBody>
      </p:sp>
      <p:grpSp>
        <p:nvGrpSpPr>
          <p:cNvPr id="46" name="Group 184">
            <a:extLst>
              <a:ext uri="{FF2B5EF4-FFF2-40B4-BE49-F238E27FC236}">
                <a16:creationId xmlns:a16="http://schemas.microsoft.com/office/drawing/2014/main" id="{1A551B2D-F071-49CE-95B9-E4F9E35F687F}"/>
              </a:ext>
            </a:extLst>
          </p:cNvPr>
          <p:cNvGrpSpPr/>
          <p:nvPr/>
        </p:nvGrpSpPr>
        <p:grpSpPr>
          <a:xfrm>
            <a:off x="213772" y="1666949"/>
            <a:ext cx="1825419" cy="2687528"/>
            <a:chOff x="10445889" y="5737194"/>
            <a:chExt cx="5300990" cy="7978804"/>
          </a:xfrm>
        </p:grpSpPr>
        <p:sp>
          <p:nvSpPr>
            <p:cNvPr id="47" name="Freeform 185">
              <a:extLst>
                <a:ext uri="{FF2B5EF4-FFF2-40B4-BE49-F238E27FC236}">
                  <a16:creationId xmlns:a16="http://schemas.microsoft.com/office/drawing/2014/main" id="{0692C203-141F-4B5F-8F42-8C4AEBBBE3BC}"/>
                </a:ext>
              </a:extLst>
            </p:cNvPr>
            <p:cNvSpPr/>
            <p:nvPr/>
          </p:nvSpPr>
          <p:spPr>
            <a:xfrm>
              <a:off x="13196789" y="5766103"/>
              <a:ext cx="672278" cy="769688"/>
            </a:xfrm>
            <a:custGeom>
              <a:avLst/>
              <a:gdLst>
                <a:gd name="connsiteX0" fmla="*/ 34842 w 34861"/>
                <a:gd name="connsiteY0" fmla="*/ 39905 h 39912"/>
                <a:gd name="connsiteX1" fmla="*/ -20 w 34861"/>
                <a:gd name="connsiteY1" fmla="*/ 39905 h 39912"/>
                <a:gd name="connsiteX2" fmla="*/ -20 w 34861"/>
                <a:gd name="connsiteY2" fmla="*/ -8 h 39912"/>
                <a:gd name="connsiteX3" fmla="*/ 34460 w 34861"/>
                <a:gd name="connsiteY3" fmla="*/ 39619 h 3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61" h="39912">
                  <a:moveTo>
                    <a:pt x="34842" y="39905"/>
                  </a:moveTo>
                  <a:lnTo>
                    <a:pt x="-20" y="39905"/>
                  </a:lnTo>
                  <a:lnTo>
                    <a:pt x="-20" y="-8"/>
                  </a:lnTo>
                  <a:cubicBezTo>
                    <a:pt x="19763" y="2786"/>
                    <a:pt x="34470" y="19682"/>
                    <a:pt x="34460" y="39619"/>
                  </a:cubicBez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 186">
              <a:extLst>
                <a:ext uri="{FF2B5EF4-FFF2-40B4-BE49-F238E27FC236}">
                  <a16:creationId xmlns:a16="http://schemas.microsoft.com/office/drawing/2014/main" id="{A9CCB3CC-4D25-46BC-9211-19EF092CCF95}"/>
                </a:ext>
              </a:extLst>
            </p:cNvPr>
            <p:cNvSpPr/>
            <p:nvPr/>
          </p:nvSpPr>
          <p:spPr>
            <a:xfrm>
              <a:off x="12320576" y="5774905"/>
              <a:ext cx="663106" cy="769688"/>
            </a:xfrm>
            <a:custGeom>
              <a:avLst/>
              <a:gdLst>
                <a:gd name="connsiteX0" fmla="*/ -20 w 34385"/>
                <a:gd name="connsiteY0" fmla="*/ 39619 h 39912"/>
                <a:gd name="connsiteX1" fmla="*/ 34365 w 34385"/>
                <a:gd name="connsiteY1" fmla="*/ -8 h 39912"/>
                <a:gd name="connsiteX2" fmla="*/ 34365 w 34385"/>
                <a:gd name="connsiteY2" fmla="*/ 39905 h 39912"/>
                <a:gd name="connsiteX3" fmla="*/ -20 w 34385"/>
                <a:gd name="connsiteY3" fmla="*/ 39905 h 3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85" h="39912">
                  <a:moveTo>
                    <a:pt x="-20" y="39619"/>
                  </a:moveTo>
                  <a:cubicBezTo>
                    <a:pt x="-29" y="19720"/>
                    <a:pt x="14620" y="2824"/>
                    <a:pt x="34365" y="-8"/>
                  </a:cubicBezTo>
                  <a:lnTo>
                    <a:pt x="34365" y="39905"/>
                  </a:lnTo>
                  <a:lnTo>
                    <a:pt x="-20" y="39905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 187">
              <a:extLst>
                <a:ext uri="{FF2B5EF4-FFF2-40B4-BE49-F238E27FC236}">
                  <a16:creationId xmlns:a16="http://schemas.microsoft.com/office/drawing/2014/main" id="{AA63CCA2-8ECF-4BAE-99B6-FBD65601698A}"/>
                </a:ext>
              </a:extLst>
            </p:cNvPr>
            <p:cNvSpPr/>
            <p:nvPr/>
          </p:nvSpPr>
          <p:spPr>
            <a:xfrm>
              <a:off x="14151937" y="8062395"/>
              <a:ext cx="1317025" cy="3003675"/>
            </a:xfrm>
            <a:custGeom>
              <a:avLst/>
              <a:gdLst>
                <a:gd name="connsiteX0" fmla="*/ 14744 w 68294"/>
                <a:gd name="connsiteY0" fmla="*/ 82288 h 155754"/>
                <a:gd name="connsiteX1" fmla="*/ 14744 w 68294"/>
                <a:gd name="connsiteY1" fmla="*/ 103670 h 155754"/>
                <a:gd name="connsiteX2" fmla="*/ 14744 w 68294"/>
                <a:gd name="connsiteY2" fmla="*/ 154416 h 155754"/>
                <a:gd name="connsiteX3" fmla="*/ 1790 w 68294"/>
                <a:gd name="connsiteY3" fmla="*/ 155746 h 155754"/>
                <a:gd name="connsiteX4" fmla="*/ 1790 w 68294"/>
                <a:gd name="connsiteY4" fmla="*/ 155746 h 155754"/>
                <a:gd name="connsiteX5" fmla="*/ -20 w 68294"/>
                <a:gd name="connsiteY5" fmla="*/ -8 h 155754"/>
                <a:gd name="connsiteX6" fmla="*/ 11601 w 68294"/>
                <a:gd name="connsiteY6" fmla="*/ 5789 h 155754"/>
                <a:gd name="connsiteX7" fmla="*/ 68274 w 68294"/>
                <a:gd name="connsiteY7" fmla="*/ 69649 h 155754"/>
                <a:gd name="connsiteX8" fmla="*/ 34556 w 68294"/>
                <a:gd name="connsiteY8" fmla="*/ 103955 h 155754"/>
                <a:gd name="connsiteX9" fmla="*/ 14744 w 68294"/>
                <a:gd name="connsiteY9" fmla="*/ 82288 h 15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294" h="155754">
                  <a:moveTo>
                    <a:pt x="14744" y="82288"/>
                  </a:moveTo>
                  <a:cubicBezTo>
                    <a:pt x="14744" y="89225"/>
                    <a:pt x="14744" y="96447"/>
                    <a:pt x="14744" y="103670"/>
                  </a:cubicBezTo>
                  <a:cubicBezTo>
                    <a:pt x="14744" y="114693"/>
                    <a:pt x="14744" y="132179"/>
                    <a:pt x="14744" y="154416"/>
                  </a:cubicBezTo>
                  <a:cubicBezTo>
                    <a:pt x="10391" y="154463"/>
                    <a:pt x="6057" y="154910"/>
                    <a:pt x="1790" y="155746"/>
                  </a:cubicBezTo>
                  <a:lnTo>
                    <a:pt x="1790" y="155746"/>
                  </a:lnTo>
                  <a:lnTo>
                    <a:pt x="-20" y="-8"/>
                  </a:lnTo>
                  <a:cubicBezTo>
                    <a:pt x="3666" y="2282"/>
                    <a:pt x="7552" y="4221"/>
                    <a:pt x="11601" y="5789"/>
                  </a:cubicBezTo>
                  <a:cubicBezTo>
                    <a:pt x="35984" y="15292"/>
                    <a:pt x="53130" y="28501"/>
                    <a:pt x="68274" y="69649"/>
                  </a:cubicBezTo>
                  <a:cubicBezTo>
                    <a:pt x="54501" y="78297"/>
                    <a:pt x="42947" y="90042"/>
                    <a:pt x="34556" y="103955"/>
                  </a:cubicBezTo>
                  <a:cubicBezTo>
                    <a:pt x="23126" y="92456"/>
                    <a:pt x="15696" y="83428"/>
                    <a:pt x="14744" y="82288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 188">
              <a:extLst>
                <a:ext uri="{FF2B5EF4-FFF2-40B4-BE49-F238E27FC236}">
                  <a16:creationId xmlns:a16="http://schemas.microsoft.com/office/drawing/2014/main" id="{E059DA7A-B739-4231-9BFA-9A88905BBD90}"/>
                </a:ext>
              </a:extLst>
            </p:cNvPr>
            <p:cNvSpPr/>
            <p:nvPr/>
          </p:nvSpPr>
          <p:spPr>
            <a:xfrm>
              <a:off x="10728010" y="8062395"/>
              <a:ext cx="1313354" cy="3003675"/>
            </a:xfrm>
            <a:custGeom>
              <a:avLst/>
              <a:gdLst>
                <a:gd name="connsiteX0" fmla="*/ 68084 w 68103"/>
                <a:gd name="connsiteY0" fmla="*/ -8 h 155754"/>
                <a:gd name="connsiteX1" fmla="*/ 66274 w 68103"/>
                <a:gd name="connsiteY1" fmla="*/ 155746 h 155754"/>
                <a:gd name="connsiteX2" fmla="*/ 66274 w 68103"/>
                <a:gd name="connsiteY2" fmla="*/ 155746 h 155754"/>
                <a:gd name="connsiteX3" fmla="*/ 53225 w 68103"/>
                <a:gd name="connsiteY3" fmla="*/ 154416 h 155754"/>
                <a:gd name="connsiteX4" fmla="*/ 53225 w 68103"/>
                <a:gd name="connsiteY4" fmla="*/ 103670 h 155754"/>
                <a:gd name="connsiteX5" fmla="*/ 53225 w 68103"/>
                <a:gd name="connsiteY5" fmla="*/ 82288 h 155754"/>
                <a:gd name="connsiteX6" fmla="*/ 33603 w 68103"/>
                <a:gd name="connsiteY6" fmla="*/ 103955 h 155754"/>
                <a:gd name="connsiteX7" fmla="*/ -20 w 68103"/>
                <a:gd name="connsiteY7" fmla="*/ 69649 h 155754"/>
                <a:gd name="connsiteX8" fmla="*/ 56654 w 68103"/>
                <a:gd name="connsiteY8" fmla="*/ 5789 h 155754"/>
                <a:gd name="connsiteX9" fmla="*/ 68084 w 68103"/>
                <a:gd name="connsiteY9" fmla="*/ -8 h 15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103" h="155754">
                  <a:moveTo>
                    <a:pt x="68084" y="-8"/>
                  </a:moveTo>
                  <a:lnTo>
                    <a:pt x="66274" y="155746"/>
                  </a:lnTo>
                  <a:lnTo>
                    <a:pt x="66274" y="155746"/>
                  </a:lnTo>
                  <a:cubicBezTo>
                    <a:pt x="61978" y="154872"/>
                    <a:pt x="57606" y="154425"/>
                    <a:pt x="53225" y="154416"/>
                  </a:cubicBezTo>
                  <a:cubicBezTo>
                    <a:pt x="53225" y="132464"/>
                    <a:pt x="53225" y="114693"/>
                    <a:pt x="53225" y="103670"/>
                  </a:cubicBezTo>
                  <a:cubicBezTo>
                    <a:pt x="53225" y="96447"/>
                    <a:pt x="53225" y="89225"/>
                    <a:pt x="53225" y="82288"/>
                  </a:cubicBezTo>
                  <a:cubicBezTo>
                    <a:pt x="52272" y="83428"/>
                    <a:pt x="44843" y="92456"/>
                    <a:pt x="33603" y="103955"/>
                  </a:cubicBezTo>
                  <a:cubicBezTo>
                    <a:pt x="25231" y="90061"/>
                    <a:pt x="13715" y="78316"/>
                    <a:pt x="-20" y="69649"/>
                  </a:cubicBezTo>
                  <a:cubicBezTo>
                    <a:pt x="15030" y="28501"/>
                    <a:pt x="32175" y="15577"/>
                    <a:pt x="56654" y="5789"/>
                  </a:cubicBezTo>
                  <a:cubicBezTo>
                    <a:pt x="60635" y="4221"/>
                    <a:pt x="64464" y="2273"/>
                    <a:pt x="68084" y="-8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 189">
              <a:extLst>
                <a:ext uri="{FF2B5EF4-FFF2-40B4-BE49-F238E27FC236}">
                  <a16:creationId xmlns:a16="http://schemas.microsoft.com/office/drawing/2014/main" id="{88663683-288B-4F15-B719-8FB810D4FA1E}"/>
                </a:ext>
              </a:extLst>
            </p:cNvPr>
            <p:cNvSpPr/>
            <p:nvPr/>
          </p:nvSpPr>
          <p:spPr>
            <a:xfrm>
              <a:off x="12221867" y="7809019"/>
              <a:ext cx="1754196" cy="1301158"/>
            </a:xfrm>
            <a:custGeom>
              <a:avLst/>
              <a:gdLst>
                <a:gd name="connsiteX0" fmla="*/ 45605 w 90963"/>
                <a:gd name="connsiteY0" fmla="*/ 43231 h 67471"/>
                <a:gd name="connsiteX1" fmla="*/ 85419 w 90963"/>
                <a:gd name="connsiteY1" fmla="*/ 277 h 67471"/>
                <a:gd name="connsiteX2" fmla="*/ 90944 w 90963"/>
                <a:gd name="connsiteY2" fmla="*/ 5884 h 67471"/>
                <a:gd name="connsiteX3" fmla="*/ 90944 w 90963"/>
                <a:gd name="connsiteY3" fmla="*/ 67463 h 67471"/>
                <a:gd name="connsiteX4" fmla="*/ -20 w 90963"/>
                <a:gd name="connsiteY4" fmla="*/ 67463 h 67471"/>
                <a:gd name="connsiteX5" fmla="*/ -20 w 90963"/>
                <a:gd name="connsiteY5" fmla="*/ 5789 h 67471"/>
                <a:gd name="connsiteX6" fmla="*/ -20 w 90963"/>
                <a:gd name="connsiteY6" fmla="*/ 5789 h 67471"/>
                <a:gd name="connsiteX7" fmla="*/ 5600 w 90963"/>
                <a:gd name="connsiteY7" fmla="*/ -8 h 67471"/>
                <a:gd name="connsiteX8" fmla="*/ 5600 w 90963"/>
                <a:gd name="connsiteY8" fmla="*/ -8 h 67471"/>
                <a:gd name="connsiteX9" fmla="*/ 45605 w 90963"/>
                <a:gd name="connsiteY9" fmla="*/ 43231 h 6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963" h="67471">
                  <a:moveTo>
                    <a:pt x="45605" y="43231"/>
                  </a:moveTo>
                  <a:cubicBezTo>
                    <a:pt x="64179" y="43231"/>
                    <a:pt x="81038" y="26885"/>
                    <a:pt x="85419" y="277"/>
                  </a:cubicBezTo>
                  <a:cubicBezTo>
                    <a:pt x="87038" y="1987"/>
                    <a:pt x="88848" y="3888"/>
                    <a:pt x="90944" y="5884"/>
                  </a:cubicBezTo>
                  <a:cubicBezTo>
                    <a:pt x="90944" y="35438"/>
                    <a:pt x="90944" y="67463"/>
                    <a:pt x="90944" y="67463"/>
                  </a:cubicBezTo>
                  <a:lnTo>
                    <a:pt x="-20" y="67463"/>
                  </a:lnTo>
                  <a:cubicBezTo>
                    <a:pt x="-20" y="67463"/>
                    <a:pt x="-20" y="35438"/>
                    <a:pt x="-20" y="5789"/>
                  </a:cubicBezTo>
                  <a:lnTo>
                    <a:pt x="-20" y="5789"/>
                  </a:lnTo>
                  <a:cubicBezTo>
                    <a:pt x="2028" y="4031"/>
                    <a:pt x="3904" y="2092"/>
                    <a:pt x="5600" y="-8"/>
                  </a:cubicBezTo>
                  <a:lnTo>
                    <a:pt x="5600" y="-8"/>
                  </a:lnTo>
                  <a:cubicBezTo>
                    <a:pt x="10267" y="22514"/>
                    <a:pt x="27031" y="43231"/>
                    <a:pt x="45605" y="43231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 190">
              <a:extLst>
                <a:ext uri="{FF2B5EF4-FFF2-40B4-BE49-F238E27FC236}">
                  <a16:creationId xmlns:a16="http://schemas.microsoft.com/office/drawing/2014/main" id="{D8BE4FE0-623D-499D-9868-5C04FEB5D753}"/>
                </a:ext>
              </a:extLst>
            </p:cNvPr>
            <p:cNvSpPr/>
            <p:nvPr/>
          </p:nvSpPr>
          <p:spPr>
            <a:xfrm>
              <a:off x="10445889" y="9405714"/>
              <a:ext cx="1849676" cy="2671373"/>
            </a:xfrm>
            <a:custGeom>
              <a:avLst/>
              <a:gdLst>
                <a:gd name="connsiteX0" fmla="*/ 67664 w 95914"/>
                <a:gd name="connsiteY0" fmla="*/ 84759 h 138523"/>
                <a:gd name="connsiteX1" fmla="*/ 80713 w 95914"/>
                <a:gd name="connsiteY1" fmla="*/ 86089 h 138523"/>
                <a:gd name="connsiteX2" fmla="*/ 80713 w 95914"/>
                <a:gd name="connsiteY2" fmla="*/ 86089 h 138523"/>
                <a:gd name="connsiteX3" fmla="*/ 80713 w 95914"/>
                <a:gd name="connsiteY3" fmla="*/ 96542 h 138523"/>
                <a:gd name="connsiteX4" fmla="*/ 80713 w 95914"/>
                <a:gd name="connsiteY4" fmla="*/ 99583 h 138523"/>
                <a:gd name="connsiteX5" fmla="*/ 91191 w 95914"/>
                <a:gd name="connsiteY5" fmla="*/ 106996 h 138523"/>
                <a:gd name="connsiteX6" fmla="*/ 95430 w 95914"/>
                <a:gd name="connsiteY6" fmla="*/ 116290 h 138523"/>
                <a:gd name="connsiteX7" fmla="*/ 93667 w 95914"/>
                <a:gd name="connsiteY7" fmla="*/ 118970 h 138523"/>
                <a:gd name="connsiteX8" fmla="*/ 88619 w 95914"/>
                <a:gd name="connsiteY8" fmla="*/ 132559 h 138523"/>
                <a:gd name="connsiteX9" fmla="*/ 80713 w 95914"/>
                <a:gd name="connsiteY9" fmla="*/ 137785 h 138523"/>
                <a:gd name="connsiteX10" fmla="*/ 68426 w 95914"/>
                <a:gd name="connsiteY10" fmla="*/ 135410 h 138523"/>
                <a:gd name="connsiteX11" fmla="*/ 42899 w 95914"/>
                <a:gd name="connsiteY11" fmla="*/ 108611 h 138523"/>
                <a:gd name="connsiteX12" fmla="*/ 2799 w 95914"/>
                <a:gd name="connsiteY12" fmla="*/ 56630 h 138523"/>
                <a:gd name="connsiteX13" fmla="*/ 12324 w 95914"/>
                <a:gd name="connsiteY13" fmla="*/ 6834 h 138523"/>
                <a:gd name="connsiteX14" fmla="*/ 14705 w 95914"/>
                <a:gd name="connsiteY14" fmla="*/ -8 h 138523"/>
                <a:gd name="connsiteX15" fmla="*/ 48328 w 95914"/>
                <a:gd name="connsiteY15" fmla="*/ 34298 h 138523"/>
                <a:gd name="connsiteX16" fmla="*/ 38041 w 95914"/>
                <a:gd name="connsiteY16" fmla="*/ 44371 h 138523"/>
                <a:gd name="connsiteX17" fmla="*/ 60520 w 95914"/>
                <a:gd name="connsiteY17" fmla="*/ 86089 h 138523"/>
                <a:gd name="connsiteX18" fmla="*/ 67664 w 95914"/>
                <a:gd name="connsiteY18" fmla="*/ 84759 h 13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914" h="138523">
                  <a:moveTo>
                    <a:pt x="67664" y="84759"/>
                  </a:moveTo>
                  <a:cubicBezTo>
                    <a:pt x="72046" y="84768"/>
                    <a:pt x="76418" y="85215"/>
                    <a:pt x="80713" y="86089"/>
                  </a:cubicBezTo>
                  <a:lnTo>
                    <a:pt x="80713" y="86089"/>
                  </a:lnTo>
                  <a:lnTo>
                    <a:pt x="80713" y="96542"/>
                  </a:lnTo>
                  <a:cubicBezTo>
                    <a:pt x="76427" y="95402"/>
                    <a:pt x="77761" y="97208"/>
                    <a:pt x="80713" y="99583"/>
                  </a:cubicBezTo>
                  <a:cubicBezTo>
                    <a:pt x="83666" y="101959"/>
                    <a:pt x="91191" y="106996"/>
                    <a:pt x="91191" y="106996"/>
                  </a:cubicBezTo>
                  <a:cubicBezTo>
                    <a:pt x="94934" y="108393"/>
                    <a:pt x="96839" y="112555"/>
                    <a:pt x="95430" y="116290"/>
                  </a:cubicBezTo>
                  <a:cubicBezTo>
                    <a:pt x="95058" y="117307"/>
                    <a:pt x="94448" y="118219"/>
                    <a:pt x="93667" y="118970"/>
                  </a:cubicBezTo>
                  <a:cubicBezTo>
                    <a:pt x="97287" y="131038"/>
                    <a:pt x="88619" y="132559"/>
                    <a:pt x="88619" y="132559"/>
                  </a:cubicBezTo>
                  <a:cubicBezTo>
                    <a:pt x="87571" y="138831"/>
                    <a:pt x="80713" y="137785"/>
                    <a:pt x="80713" y="137785"/>
                  </a:cubicBezTo>
                  <a:cubicBezTo>
                    <a:pt x="76494" y="139315"/>
                    <a:pt x="71769" y="138403"/>
                    <a:pt x="68426" y="135410"/>
                  </a:cubicBezTo>
                  <a:cubicBezTo>
                    <a:pt x="58635" y="127788"/>
                    <a:pt x="50024" y="118760"/>
                    <a:pt x="42899" y="108611"/>
                  </a:cubicBezTo>
                  <a:cubicBezTo>
                    <a:pt x="25421" y="94860"/>
                    <a:pt x="11648" y="77004"/>
                    <a:pt x="2799" y="56630"/>
                  </a:cubicBezTo>
                  <a:cubicBezTo>
                    <a:pt x="-4154" y="45511"/>
                    <a:pt x="2799" y="34488"/>
                    <a:pt x="12324" y="6834"/>
                  </a:cubicBezTo>
                  <a:cubicBezTo>
                    <a:pt x="13086" y="4458"/>
                    <a:pt x="13943" y="2178"/>
                    <a:pt x="14705" y="-8"/>
                  </a:cubicBezTo>
                  <a:cubicBezTo>
                    <a:pt x="28440" y="8659"/>
                    <a:pt x="39956" y="20404"/>
                    <a:pt x="48328" y="34298"/>
                  </a:cubicBezTo>
                  <a:cubicBezTo>
                    <a:pt x="45185" y="37529"/>
                    <a:pt x="41756" y="40855"/>
                    <a:pt x="38041" y="44371"/>
                  </a:cubicBezTo>
                  <a:cubicBezTo>
                    <a:pt x="49376" y="55851"/>
                    <a:pt x="57177" y="70324"/>
                    <a:pt x="60520" y="86089"/>
                  </a:cubicBezTo>
                  <a:cubicBezTo>
                    <a:pt x="62730" y="84996"/>
                    <a:pt x="65207" y="84540"/>
                    <a:pt x="67664" y="84759"/>
                  </a:cubicBezTo>
                  <a:close/>
                </a:path>
              </a:pathLst>
            </a:custGeom>
            <a:solidFill>
              <a:srgbClr val="F6B9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 191">
              <a:extLst>
                <a:ext uri="{FF2B5EF4-FFF2-40B4-BE49-F238E27FC236}">
                  <a16:creationId xmlns:a16="http://schemas.microsoft.com/office/drawing/2014/main" id="{47BE0A79-F84A-415C-A023-ECE673D6722A}"/>
                </a:ext>
              </a:extLst>
            </p:cNvPr>
            <p:cNvSpPr/>
            <p:nvPr/>
          </p:nvSpPr>
          <p:spPr>
            <a:xfrm>
              <a:off x="13901076" y="9405714"/>
              <a:ext cx="1845803" cy="2671373"/>
            </a:xfrm>
            <a:custGeom>
              <a:avLst/>
              <a:gdLst>
                <a:gd name="connsiteX0" fmla="*/ 35182 w 95713"/>
                <a:gd name="connsiteY0" fmla="*/ 86089 h 138523"/>
                <a:gd name="connsiteX1" fmla="*/ 57661 w 95713"/>
                <a:gd name="connsiteY1" fmla="*/ 44371 h 138523"/>
                <a:gd name="connsiteX2" fmla="*/ 47374 w 95713"/>
                <a:gd name="connsiteY2" fmla="*/ 34298 h 138523"/>
                <a:gd name="connsiteX3" fmla="*/ 81093 w 95713"/>
                <a:gd name="connsiteY3" fmla="*/ -8 h 138523"/>
                <a:gd name="connsiteX4" fmla="*/ 83474 w 95713"/>
                <a:gd name="connsiteY4" fmla="*/ 6834 h 138523"/>
                <a:gd name="connsiteX5" fmla="*/ 92999 w 95713"/>
                <a:gd name="connsiteY5" fmla="*/ 56630 h 138523"/>
                <a:gd name="connsiteX6" fmla="*/ 52899 w 95713"/>
                <a:gd name="connsiteY6" fmla="*/ 108611 h 138523"/>
                <a:gd name="connsiteX7" fmla="*/ 27372 w 95713"/>
                <a:gd name="connsiteY7" fmla="*/ 135410 h 138523"/>
                <a:gd name="connsiteX8" fmla="*/ 15084 w 95713"/>
                <a:gd name="connsiteY8" fmla="*/ 137785 h 138523"/>
                <a:gd name="connsiteX9" fmla="*/ 7274 w 95713"/>
                <a:gd name="connsiteY9" fmla="*/ 132559 h 138523"/>
                <a:gd name="connsiteX10" fmla="*/ 2130 w 95713"/>
                <a:gd name="connsiteY10" fmla="*/ 118970 h 138523"/>
                <a:gd name="connsiteX11" fmla="*/ 2130 w 95713"/>
                <a:gd name="connsiteY11" fmla="*/ 108621 h 138523"/>
                <a:gd name="connsiteX12" fmla="*/ 4607 w 95713"/>
                <a:gd name="connsiteY12" fmla="*/ 106996 h 138523"/>
                <a:gd name="connsiteX13" fmla="*/ 15084 w 95713"/>
                <a:gd name="connsiteY13" fmla="*/ 99583 h 138523"/>
                <a:gd name="connsiteX14" fmla="*/ 15084 w 95713"/>
                <a:gd name="connsiteY14" fmla="*/ 96542 h 138523"/>
                <a:gd name="connsiteX15" fmla="*/ 15084 w 95713"/>
                <a:gd name="connsiteY15" fmla="*/ 86089 h 138523"/>
                <a:gd name="connsiteX16" fmla="*/ 15084 w 95713"/>
                <a:gd name="connsiteY16" fmla="*/ 86089 h 138523"/>
                <a:gd name="connsiteX17" fmla="*/ 28038 w 95713"/>
                <a:gd name="connsiteY17" fmla="*/ 84759 h 138523"/>
                <a:gd name="connsiteX18" fmla="*/ 35182 w 95713"/>
                <a:gd name="connsiteY18" fmla="*/ 86089 h 13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713" h="138523">
                  <a:moveTo>
                    <a:pt x="35182" y="86089"/>
                  </a:moveTo>
                  <a:cubicBezTo>
                    <a:pt x="38592" y="70352"/>
                    <a:pt x="46383" y="55889"/>
                    <a:pt x="57661" y="44371"/>
                  </a:cubicBezTo>
                  <a:cubicBezTo>
                    <a:pt x="53946" y="40855"/>
                    <a:pt x="50517" y="37529"/>
                    <a:pt x="47374" y="34298"/>
                  </a:cubicBezTo>
                  <a:cubicBezTo>
                    <a:pt x="55765" y="20385"/>
                    <a:pt x="67319" y="8640"/>
                    <a:pt x="81093" y="-8"/>
                  </a:cubicBezTo>
                  <a:cubicBezTo>
                    <a:pt x="81854" y="2178"/>
                    <a:pt x="82712" y="4458"/>
                    <a:pt x="83474" y="6834"/>
                  </a:cubicBezTo>
                  <a:cubicBezTo>
                    <a:pt x="92999" y="34488"/>
                    <a:pt x="99666" y="45511"/>
                    <a:pt x="92999" y="56630"/>
                  </a:cubicBezTo>
                  <a:cubicBezTo>
                    <a:pt x="84188" y="77023"/>
                    <a:pt x="70405" y="94898"/>
                    <a:pt x="52899" y="108611"/>
                  </a:cubicBezTo>
                  <a:cubicBezTo>
                    <a:pt x="45774" y="118760"/>
                    <a:pt x="37173" y="127788"/>
                    <a:pt x="27372" y="135410"/>
                  </a:cubicBezTo>
                  <a:cubicBezTo>
                    <a:pt x="24028" y="138403"/>
                    <a:pt x="19304" y="139315"/>
                    <a:pt x="15084" y="137785"/>
                  </a:cubicBezTo>
                  <a:cubicBezTo>
                    <a:pt x="11484" y="138489"/>
                    <a:pt x="7988" y="136151"/>
                    <a:pt x="7274" y="132559"/>
                  </a:cubicBezTo>
                  <a:cubicBezTo>
                    <a:pt x="7274" y="132559"/>
                    <a:pt x="-1394" y="131038"/>
                    <a:pt x="2130" y="118970"/>
                  </a:cubicBezTo>
                  <a:cubicBezTo>
                    <a:pt x="-737" y="116109"/>
                    <a:pt x="-737" y="111481"/>
                    <a:pt x="2130" y="108621"/>
                  </a:cubicBezTo>
                  <a:cubicBezTo>
                    <a:pt x="2835" y="107917"/>
                    <a:pt x="3683" y="107366"/>
                    <a:pt x="4607" y="106996"/>
                  </a:cubicBezTo>
                  <a:cubicBezTo>
                    <a:pt x="4607" y="106996"/>
                    <a:pt x="11179" y="102814"/>
                    <a:pt x="15084" y="99583"/>
                  </a:cubicBezTo>
                  <a:cubicBezTo>
                    <a:pt x="18990" y="96352"/>
                    <a:pt x="19370" y="95402"/>
                    <a:pt x="15084" y="96542"/>
                  </a:cubicBezTo>
                  <a:lnTo>
                    <a:pt x="15084" y="86089"/>
                  </a:lnTo>
                  <a:lnTo>
                    <a:pt x="15084" y="86089"/>
                  </a:lnTo>
                  <a:cubicBezTo>
                    <a:pt x="19351" y="85253"/>
                    <a:pt x="23685" y="84806"/>
                    <a:pt x="28038" y="84759"/>
                  </a:cubicBezTo>
                  <a:cubicBezTo>
                    <a:pt x="30496" y="84512"/>
                    <a:pt x="32982" y="84968"/>
                    <a:pt x="35182" y="86089"/>
                  </a:cubicBezTo>
                  <a:close/>
                </a:path>
              </a:pathLst>
            </a:custGeom>
            <a:solidFill>
              <a:srgbClr val="F6B9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 192">
              <a:extLst>
                <a:ext uri="{FF2B5EF4-FFF2-40B4-BE49-F238E27FC236}">
                  <a16:creationId xmlns:a16="http://schemas.microsoft.com/office/drawing/2014/main" id="{3B5DB120-88C2-4F20-97CD-BF078681FC62}"/>
                </a:ext>
              </a:extLst>
            </p:cNvPr>
            <p:cNvSpPr/>
            <p:nvPr/>
          </p:nvSpPr>
          <p:spPr>
            <a:xfrm>
              <a:off x="12253649" y="6755723"/>
              <a:ext cx="151421" cy="496638"/>
            </a:xfrm>
            <a:custGeom>
              <a:avLst/>
              <a:gdLst>
                <a:gd name="connsiteX0" fmla="*/ 1736 w 7852"/>
                <a:gd name="connsiteY0" fmla="*/ -8 h 25753"/>
                <a:gd name="connsiteX1" fmla="*/ 7832 w 7852"/>
                <a:gd name="connsiteY1" fmla="*/ -8 h 25753"/>
                <a:gd name="connsiteX2" fmla="*/ 7832 w 7852"/>
                <a:gd name="connsiteY2" fmla="*/ 25745 h 25753"/>
                <a:gd name="connsiteX3" fmla="*/ 1736 w 7852"/>
                <a:gd name="connsiteY3" fmla="*/ -8 h 2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2" h="25753">
                  <a:moveTo>
                    <a:pt x="1736" y="-8"/>
                  </a:moveTo>
                  <a:lnTo>
                    <a:pt x="7832" y="-8"/>
                  </a:lnTo>
                  <a:cubicBezTo>
                    <a:pt x="7832" y="9495"/>
                    <a:pt x="7832" y="17858"/>
                    <a:pt x="7832" y="25745"/>
                  </a:cubicBezTo>
                  <a:cubicBezTo>
                    <a:pt x="689" y="24415"/>
                    <a:pt x="-2169" y="7024"/>
                    <a:pt x="1736" y="-8"/>
                  </a:cubicBezTo>
                  <a:close/>
                </a:path>
              </a:pathLst>
            </a:custGeom>
            <a:solidFill>
              <a:srgbClr val="F6B9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 193">
              <a:extLst>
                <a:ext uri="{FF2B5EF4-FFF2-40B4-BE49-F238E27FC236}">
                  <a16:creationId xmlns:a16="http://schemas.microsoft.com/office/drawing/2014/main" id="{0EF89B52-9C91-4796-B394-AB43AF3F7337}"/>
                </a:ext>
              </a:extLst>
            </p:cNvPr>
            <p:cNvSpPr/>
            <p:nvPr/>
          </p:nvSpPr>
          <p:spPr>
            <a:xfrm>
              <a:off x="13777244" y="6755723"/>
              <a:ext cx="166540" cy="496638"/>
            </a:xfrm>
            <a:custGeom>
              <a:avLst/>
              <a:gdLst>
                <a:gd name="connsiteX0" fmla="*/ 7028 w 8636"/>
                <a:gd name="connsiteY0" fmla="*/ -8 h 25753"/>
                <a:gd name="connsiteX1" fmla="*/ -20 w 8636"/>
                <a:gd name="connsiteY1" fmla="*/ 25745 h 25753"/>
                <a:gd name="connsiteX2" fmla="*/ -20 w 8636"/>
                <a:gd name="connsiteY2" fmla="*/ -8 h 25753"/>
                <a:gd name="connsiteX3" fmla="*/ 6647 w 8636"/>
                <a:gd name="connsiteY3" fmla="*/ -8 h 2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36" h="25753">
                  <a:moveTo>
                    <a:pt x="7028" y="-8"/>
                  </a:moveTo>
                  <a:cubicBezTo>
                    <a:pt x="11029" y="7214"/>
                    <a:pt x="7028" y="24415"/>
                    <a:pt x="-20" y="25745"/>
                  </a:cubicBezTo>
                  <a:cubicBezTo>
                    <a:pt x="-20" y="17858"/>
                    <a:pt x="-20" y="9210"/>
                    <a:pt x="-20" y="-8"/>
                  </a:cubicBezTo>
                  <a:lnTo>
                    <a:pt x="6647" y="-8"/>
                  </a:lnTo>
                  <a:close/>
                </a:path>
              </a:pathLst>
            </a:custGeom>
            <a:solidFill>
              <a:srgbClr val="F6B9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 194">
              <a:extLst>
                <a:ext uri="{FF2B5EF4-FFF2-40B4-BE49-F238E27FC236}">
                  <a16:creationId xmlns:a16="http://schemas.microsoft.com/office/drawing/2014/main" id="{97EAE27C-715E-48A0-A2C0-904BE67AF491}"/>
                </a:ext>
              </a:extLst>
            </p:cNvPr>
            <p:cNvSpPr/>
            <p:nvPr/>
          </p:nvSpPr>
          <p:spPr>
            <a:xfrm>
              <a:off x="12399542" y="6748394"/>
              <a:ext cx="1407954" cy="1527776"/>
            </a:xfrm>
            <a:custGeom>
              <a:avLst/>
              <a:gdLst>
                <a:gd name="connsiteX0" fmla="*/ 40271 w 70389"/>
                <a:gd name="connsiteY0" fmla="*/ 372 h 77924"/>
                <a:gd name="connsiteX1" fmla="*/ 70370 w 70389"/>
                <a:gd name="connsiteY1" fmla="*/ 372 h 77924"/>
                <a:gd name="connsiteX2" fmla="*/ 70370 w 70389"/>
                <a:gd name="connsiteY2" fmla="*/ 26125 h 77924"/>
                <a:gd name="connsiteX3" fmla="*/ 68179 w 70389"/>
                <a:gd name="connsiteY3" fmla="*/ 45796 h 77924"/>
                <a:gd name="connsiteX4" fmla="*/ 61035 w 70389"/>
                <a:gd name="connsiteY4" fmla="*/ 61856 h 77924"/>
                <a:gd name="connsiteX5" fmla="*/ 34937 w 70389"/>
                <a:gd name="connsiteY5" fmla="*/ 77917 h 77924"/>
                <a:gd name="connsiteX6" fmla="*/ 8838 w 70389"/>
                <a:gd name="connsiteY6" fmla="*/ 61856 h 77924"/>
                <a:gd name="connsiteX7" fmla="*/ 2171 w 70389"/>
                <a:gd name="connsiteY7" fmla="*/ 45416 h 77924"/>
                <a:gd name="connsiteX8" fmla="*/ -20 w 70389"/>
                <a:gd name="connsiteY8" fmla="*/ 25745 h 77924"/>
                <a:gd name="connsiteX9" fmla="*/ -20 w 70389"/>
                <a:gd name="connsiteY9" fmla="*/ -8 h 77924"/>
                <a:gd name="connsiteX10" fmla="*/ 40271 w 70389"/>
                <a:gd name="connsiteY10" fmla="*/ -8 h 7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389" h="77924">
                  <a:moveTo>
                    <a:pt x="40271" y="372"/>
                  </a:moveTo>
                  <a:lnTo>
                    <a:pt x="70370" y="372"/>
                  </a:lnTo>
                  <a:cubicBezTo>
                    <a:pt x="70370" y="9875"/>
                    <a:pt x="70370" y="18238"/>
                    <a:pt x="70370" y="26125"/>
                  </a:cubicBezTo>
                  <a:cubicBezTo>
                    <a:pt x="70198" y="32730"/>
                    <a:pt x="69465" y="39315"/>
                    <a:pt x="68179" y="45796"/>
                  </a:cubicBezTo>
                  <a:cubicBezTo>
                    <a:pt x="67169" y="51660"/>
                    <a:pt x="64712" y="57181"/>
                    <a:pt x="61035" y="61856"/>
                  </a:cubicBezTo>
                  <a:cubicBezTo>
                    <a:pt x="51510" y="72880"/>
                    <a:pt x="43223" y="77917"/>
                    <a:pt x="34937" y="77917"/>
                  </a:cubicBezTo>
                  <a:cubicBezTo>
                    <a:pt x="26650" y="77917"/>
                    <a:pt x="18554" y="72880"/>
                    <a:pt x="8838" y="61856"/>
                  </a:cubicBezTo>
                  <a:cubicBezTo>
                    <a:pt x="5266" y="57019"/>
                    <a:pt x="2971" y="51365"/>
                    <a:pt x="2171" y="45416"/>
                  </a:cubicBezTo>
                  <a:cubicBezTo>
                    <a:pt x="885" y="38935"/>
                    <a:pt x="151" y="32350"/>
                    <a:pt x="-20" y="25745"/>
                  </a:cubicBezTo>
                  <a:cubicBezTo>
                    <a:pt x="-20" y="17858"/>
                    <a:pt x="-20" y="9210"/>
                    <a:pt x="-20" y="-8"/>
                  </a:cubicBezTo>
                  <a:lnTo>
                    <a:pt x="40271" y="-8"/>
                  </a:lnTo>
                  <a:close/>
                </a:path>
              </a:pathLst>
            </a:custGeom>
            <a:solidFill>
              <a:srgbClr val="FFCD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 195">
              <a:extLst>
                <a:ext uri="{FF2B5EF4-FFF2-40B4-BE49-F238E27FC236}">
                  <a16:creationId xmlns:a16="http://schemas.microsoft.com/office/drawing/2014/main" id="{21DC94EC-6A1A-4D5B-B8C7-91849D45B6DA}"/>
                </a:ext>
              </a:extLst>
            </p:cNvPr>
            <p:cNvSpPr/>
            <p:nvPr/>
          </p:nvSpPr>
          <p:spPr>
            <a:xfrm>
              <a:off x="12333449" y="7633577"/>
              <a:ext cx="1528260" cy="1017093"/>
            </a:xfrm>
            <a:custGeom>
              <a:avLst/>
              <a:gdLst>
                <a:gd name="connsiteX0" fmla="*/ 79228 w 79247"/>
                <a:gd name="connsiteY0" fmla="*/ 9780 h 52741"/>
                <a:gd name="connsiteX1" fmla="*/ 39413 w 79247"/>
                <a:gd name="connsiteY1" fmla="*/ 52734 h 52741"/>
                <a:gd name="connsiteX2" fmla="*/ -20 w 79247"/>
                <a:gd name="connsiteY2" fmla="*/ 9495 h 52741"/>
                <a:gd name="connsiteX3" fmla="*/ -20 w 79247"/>
                <a:gd name="connsiteY3" fmla="*/ 9495 h 52741"/>
                <a:gd name="connsiteX4" fmla="*/ 6362 w 79247"/>
                <a:gd name="connsiteY4" fmla="*/ -8 h 52741"/>
                <a:gd name="connsiteX5" fmla="*/ 13410 w 79247"/>
                <a:gd name="connsiteY5" fmla="*/ 16052 h 52741"/>
                <a:gd name="connsiteX6" fmla="*/ 39509 w 79247"/>
                <a:gd name="connsiteY6" fmla="*/ 32112 h 52741"/>
                <a:gd name="connsiteX7" fmla="*/ 65607 w 79247"/>
                <a:gd name="connsiteY7" fmla="*/ 16052 h 52741"/>
                <a:gd name="connsiteX8" fmla="*/ 72751 w 79247"/>
                <a:gd name="connsiteY8" fmla="*/ -8 h 52741"/>
                <a:gd name="connsiteX9" fmla="*/ 72751 w 79247"/>
                <a:gd name="connsiteY9" fmla="*/ -8 h 52741"/>
                <a:gd name="connsiteX10" fmla="*/ 79228 w 79247"/>
                <a:gd name="connsiteY10" fmla="*/ 9780 h 5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247" h="52741">
                  <a:moveTo>
                    <a:pt x="79228" y="9780"/>
                  </a:moveTo>
                  <a:cubicBezTo>
                    <a:pt x="74847" y="36388"/>
                    <a:pt x="57987" y="52734"/>
                    <a:pt x="39413" y="52734"/>
                  </a:cubicBezTo>
                  <a:cubicBezTo>
                    <a:pt x="20840" y="52734"/>
                    <a:pt x="4076" y="32017"/>
                    <a:pt x="-20" y="9495"/>
                  </a:cubicBezTo>
                  <a:lnTo>
                    <a:pt x="-20" y="9495"/>
                  </a:lnTo>
                  <a:cubicBezTo>
                    <a:pt x="2552" y="6644"/>
                    <a:pt x="4695" y="3441"/>
                    <a:pt x="6362" y="-8"/>
                  </a:cubicBezTo>
                  <a:cubicBezTo>
                    <a:pt x="7333" y="5846"/>
                    <a:pt x="9762" y="11367"/>
                    <a:pt x="13410" y="16052"/>
                  </a:cubicBezTo>
                  <a:cubicBezTo>
                    <a:pt x="22935" y="27075"/>
                    <a:pt x="31317" y="32112"/>
                    <a:pt x="39509" y="32112"/>
                  </a:cubicBezTo>
                  <a:cubicBezTo>
                    <a:pt x="47700" y="32112"/>
                    <a:pt x="55987" y="27075"/>
                    <a:pt x="65607" y="16052"/>
                  </a:cubicBezTo>
                  <a:cubicBezTo>
                    <a:pt x="69284" y="11377"/>
                    <a:pt x="71741" y="5855"/>
                    <a:pt x="72751" y="-8"/>
                  </a:cubicBezTo>
                  <a:lnTo>
                    <a:pt x="72751" y="-8"/>
                  </a:lnTo>
                  <a:cubicBezTo>
                    <a:pt x="74418" y="3556"/>
                    <a:pt x="76609" y="6844"/>
                    <a:pt x="79228" y="9780"/>
                  </a:cubicBezTo>
                  <a:close/>
                </a:path>
              </a:pathLst>
            </a:custGeom>
            <a:solidFill>
              <a:srgbClr val="F6B9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Rectangle 196">
              <a:extLst>
                <a:ext uri="{FF2B5EF4-FFF2-40B4-BE49-F238E27FC236}">
                  <a16:creationId xmlns:a16="http://schemas.microsoft.com/office/drawing/2014/main" id="{FE6B16E0-3258-4A81-A6B1-F49A6BAE1449}"/>
                </a:ext>
              </a:extLst>
            </p:cNvPr>
            <p:cNvSpPr/>
            <p:nvPr/>
          </p:nvSpPr>
          <p:spPr>
            <a:xfrm>
              <a:off x="12231647" y="6535791"/>
              <a:ext cx="1721917" cy="219932"/>
            </a:xfrm>
            <a:prstGeom prst="rect">
              <a:avLst/>
            </a:prstGeom>
            <a:solidFill>
              <a:srgbClr val="D7D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197">
              <a:extLst>
                <a:ext uri="{FF2B5EF4-FFF2-40B4-BE49-F238E27FC236}">
                  <a16:creationId xmlns:a16="http://schemas.microsoft.com/office/drawing/2014/main" id="{21A3C697-E9B8-4C15-9FF7-1EECF0738A94}"/>
                </a:ext>
              </a:extLst>
            </p:cNvPr>
            <p:cNvSpPr/>
            <p:nvPr/>
          </p:nvSpPr>
          <p:spPr>
            <a:xfrm rot="5400000">
              <a:off x="12630565" y="6089268"/>
              <a:ext cx="924080" cy="219932"/>
            </a:xfrm>
            <a:prstGeom prst="rect">
              <a:avLst/>
            </a:prstGeom>
            <a:solidFill>
              <a:srgbClr val="D7D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 198">
              <a:extLst>
                <a:ext uri="{FF2B5EF4-FFF2-40B4-BE49-F238E27FC236}">
                  <a16:creationId xmlns:a16="http://schemas.microsoft.com/office/drawing/2014/main" id="{BD215D50-2503-4117-813F-946BC93287E4}"/>
                </a:ext>
              </a:extLst>
            </p:cNvPr>
            <p:cNvSpPr/>
            <p:nvPr/>
          </p:nvSpPr>
          <p:spPr>
            <a:xfrm flipV="1">
              <a:off x="11765479" y="7920659"/>
              <a:ext cx="2663474" cy="5795339"/>
            </a:xfrm>
            <a:custGeom>
              <a:avLst/>
              <a:gdLst>
                <a:gd name="connsiteX0" fmla="*/ 455544 w 2663474"/>
                <a:gd name="connsiteY0" fmla="*/ 5795341 h 5795341"/>
                <a:gd name="connsiteX1" fmla="*/ 455544 w 2663474"/>
                <a:gd name="connsiteY1" fmla="*/ 4605974 h 5795341"/>
                <a:gd name="connsiteX2" fmla="*/ 2207910 w 2663474"/>
                <a:gd name="connsiteY2" fmla="*/ 4605974 h 5795341"/>
                <a:gd name="connsiteX3" fmla="*/ 2207910 w 2663474"/>
                <a:gd name="connsiteY3" fmla="*/ 5793508 h 5795341"/>
                <a:gd name="connsiteX4" fmla="*/ 2391597 w 2663474"/>
                <a:gd name="connsiteY4" fmla="*/ 5661562 h 5795341"/>
                <a:gd name="connsiteX5" fmla="*/ 2426503 w 2663474"/>
                <a:gd name="connsiteY5" fmla="*/ 2657888 h 5795341"/>
                <a:gd name="connsiteX6" fmla="*/ 2426503 w 2663474"/>
                <a:gd name="connsiteY6" fmla="*/ 2456286 h 5795341"/>
                <a:gd name="connsiteX7" fmla="*/ 2426503 w 2663474"/>
                <a:gd name="connsiteY7" fmla="*/ 2397641 h 5795341"/>
                <a:gd name="connsiteX8" fmla="*/ 2224457 w 2663474"/>
                <a:gd name="connsiteY8" fmla="*/ 2254702 h 5795341"/>
                <a:gd name="connsiteX9" fmla="*/ 2145273 w 2663474"/>
                <a:gd name="connsiteY9" fmla="*/ 2071440 h 5795341"/>
                <a:gd name="connsiteX10" fmla="*/ 2176688 w 2663474"/>
                <a:gd name="connsiteY10" fmla="*/ 2023787 h 5795341"/>
                <a:gd name="connsiteX11" fmla="*/ 2275889 w 2663474"/>
                <a:gd name="connsiteY11" fmla="*/ 1761727 h 5795341"/>
                <a:gd name="connsiteX12" fmla="*/ 2426503 w 2663474"/>
                <a:gd name="connsiteY12" fmla="*/ 1660926 h 5795341"/>
                <a:gd name="connsiteX13" fmla="*/ 2663474 w 2663474"/>
                <a:gd name="connsiteY13" fmla="*/ 1706746 h 5795341"/>
                <a:gd name="connsiteX14" fmla="*/ 2646343 w 2663474"/>
                <a:gd name="connsiteY14" fmla="*/ 728339 h 5795341"/>
                <a:gd name="connsiteX15" fmla="*/ 2632252 w 2663474"/>
                <a:gd name="connsiteY15" fmla="*/ 0 h 5795341"/>
                <a:gd name="connsiteX16" fmla="*/ 1411608 w 2663474"/>
                <a:gd name="connsiteY16" fmla="*/ 0 h 5795341"/>
                <a:gd name="connsiteX17" fmla="*/ 1409600 w 2663474"/>
                <a:gd name="connsiteY17" fmla="*/ 28735 h 5795341"/>
                <a:gd name="connsiteX18" fmla="*/ 1329895 w 2663474"/>
                <a:gd name="connsiteY18" fmla="*/ 486216 h 5795341"/>
                <a:gd name="connsiteX19" fmla="*/ 1250190 w 2663474"/>
                <a:gd name="connsiteY19" fmla="*/ 28735 h 5795341"/>
                <a:gd name="connsiteX20" fmla="*/ 1248183 w 2663474"/>
                <a:gd name="connsiteY20" fmla="*/ 0 h 5795341"/>
                <a:gd name="connsiteX21" fmla="*/ 30301 w 2663474"/>
                <a:gd name="connsiteY21" fmla="*/ 0 h 5795341"/>
                <a:gd name="connsiteX22" fmla="*/ 16520 w 2663474"/>
                <a:gd name="connsiteY22" fmla="*/ 728865 h 5795341"/>
                <a:gd name="connsiteX23" fmla="*/ 0 w 2663474"/>
                <a:gd name="connsiteY23" fmla="*/ 1706746 h 5795341"/>
                <a:gd name="connsiteX24" fmla="*/ 236952 w 2663474"/>
                <a:gd name="connsiteY24" fmla="*/ 1660926 h 5795341"/>
                <a:gd name="connsiteX25" fmla="*/ 389417 w 2663474"/>
                <a:gd name="connsiteY25" fmla="*/ 1761727 h 5795341"/>
                <a:gd name="connsiteX26" fmla="*/ 486766 w 2663474"/>
                <a:gd name="connsiteY26" fmla="*/ 2023787 h 5795341"/>
                <a:gd name="connsiteX27" fmla="*/ 490816 w 2663474"/>
                <a:gd name="connsiteY27" fmla="*/ 2220800 h 5795341"/>
                <a:gd name="connsiteX28" fmla="*/ 439017 w 2663474"/>
                <a:gd name="connsiteY28" fmla="*/ 2254702 h 5795341"/>
                <a:gd name="connsiteX29" fmla="*/ 236952 w 2663474"/>
                <a:gd name="connsiteY29" fmla="*/ 2397641 h 5795341"/>
                <a:gd name="connsiteX30" fmla="*/ 236952 w 2663474"/>
                <a:gd name="connsiteY30" fmla="*/ 2456286 h 5795341"/>
                <a:gd name="connsiteX31" fmla="*/ 236952 w 2663474"/>
                <a:gd name="connsiteY31" fmla="*/ 2657888 h 5795341"/>
                <a:gd name="connsiteX32" fmla="*/ 271857 w 2663474"/>
                <a:gd name="connsiteY32" fmla="*/ 5661562 h 5795341"/>
                <a:gd name="connsiteX33" fmla="*/ 455544 w 2663474"/>
                <a:gd name="connsiteY33" fmla="*/ 5795341 h 5795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663474" h="5795341">
                  <a:moveTo>
                    <a:pt x="455544" y="5795341"/>
                  </a:moveTo>
                  <a:cubicBezTo>
                    <a:pt x="455544" y="5223568"/>
                    <a:pt x="455544" y="4605974"/>
                    <a:pt x="455544" y="4605974"/>
                  </a:cubicBezTo>
                  <a:lnTo>
                    <a:pt x="2207910" y="4605974"/>
                  </a:lnTo>
                  <a:cubicBezTo>
                    <a:pt x="2207910" y="4605974"/>
                    <a:pt x="2207910" y="5223568"/>
                    <a:pt x="2207910" y="5793508"/>
                  </a:cubicBezTo>
                  <a:cubicBezTo>
                    <a:pt x="2265957" y="5745123"/>
                    <a:pt x="2327321" y="5701154"/>
                    <a:pt x="2391597" y="5661562"/>
                  </a:cubicBezTo>
                  <a:lnTo>
                    <a:pt x="2426503" y="2657888"/>
                  </a:lnTo>
                  <a:lnTo>
                    <a:pt x="2426503" y="2456286"/>
                  </a:lnTo>
                  <a:lnTo>
                    <a:pt x="2426503" y="2397641"/>
                  </a:lnTo>
                  <a:cubicBezTo>
                    <a:pt x="2351196" y="2335332"/>
                    <a:pt x="2224457" y="2254702"/>
                    <a:pt x="2224457" y="2254702"/>
                  </a:cubicBezTo>
                  <a:cubicBezTo>
                    <a:pt x="2151888" y="2225930"/>
                    <a:pt x="2116443" y="2143834"/>
                    <a:pt x="2145273" y="2071440"/>
                  </a:cubicBezTo>
                  <a:cubicBezTo>
                    <a:pt x="2152447" y="2053659"/>
                    <a:pt x="2163093" y="2037364"/>
                    <a:pt x="2176688" y="2023787"/>
                  </a:cubicBezTo>
                  <a:cubicBezTo>
                    <a:pt x="2108729" y="1791059"/>
                    <a:pt x="2275889" y="1761727"/>
                    <a:pt x="2275889" y="1761727"/>
                  </a:cubicBezTo>
                  <a:cubicBezTo>
                    <a:pt x="2289658" y="1692456"/>
                    <a:pt x="2357078" y="1647562"/>
                    <a:pt x="2426503" y="1660926"/>
                  </a:cubicBezTo>
                  <a:cubicBezTo>
                    <a:pt x="2507884" y="1631420"/>
                    <a:pt x="2598986" y="1649027"/>
                    <a:pt x="2663474" y="1706746"/>
                  </a:cubicBezTo>
                  <a:cubicBezTo>
                    <a:pt x="2658421" y="1396344"/>
                    <a:pt x="2652623" y="1067014"/>
                    <a:pt x="2646343" y="728339"/>
                  </a:cubicBezTo>
                  <a:lnTo>
                    <a:pt x="2632252" y="0"/>
                  </a:lnTo>
                  <a:lnTo>
                    <a:pt x="1411608" y="0"/>
                  </a:lnTo>
                  <a:lnTo>
                    <a:pt x="1409600" y="28735"/>
                  </a:lnTo>
                  <a:cubicBezTo>
                    <a:pt x="1387843" y="311937"/>
                    <a:pt x="1361581" y="486216"/>
                    <a:pt x="1329895" y="486216"/>
                  </a:cubicBezTo>
                  <a:cubicBezTo>
                    <a:pt x="1298209" y="486216"/>
                    <a:pt x="1271948" y="311937"/>
                    <a:pt x="1250190" y="28735"/>
                  </a:cubicBezTo>
                  <a:lnTo>
                    <a:pt x="1248183" y="0"/>
                  </a:lnTo>
                  <a:lnTo>
                    <a:pt x="30301" y="0"/>
                  </a:lnTo>
                  <a:lnTo>
                    <a:pt x="16520" y="728865"/>
                  </a:lnTo>
                  <a:cubicBezTo>
                    <a:pt x="10418" y="1067415"/>
                    <a:pt x="4821" y="1396573"/>
                    <a:pt x="0" y="1706746"/>
                  </a:cubicBezTo>
                  <a:cubicBezTo>
                    <a:pt x="64469" y="1649027"/>
                    <a:pt x="155589" y="1631420"/>
                    <a:pt x="236952" y="1660926"/>
                  </a:cubicBezTo>
                  <a:cubicBezTo>
                    <a:pt x="236952" y="1660926"/>
                    <a:pt x="369207" y="1640773"/>
                    <a:pt x="389417" y="1761727"/>
                  </a:cubicBezTo>
                  <a:cubicBezTo>
                    <a:pt x="389417" y="1761727"/>
                    <a:pt x="556577" y="1791059"/>
                    <a:pt x="486766" y="2023787"/>
                  </a:cubicBezTo>
                  <a:cubicBezTo>
                    <a:pt x="542422" y="2077129"/>
                    <a:pt x="544273" y="2165279"/>
                    <a:pt x="490816" y="2220800"/>
                  </a:cubicBezTo>
                  <a:cubicBezTo>
                    <a:pt x="476295" y="2235823"/>
                    <a:pt x="458668" y="2247374"/>
                    <a:pt x="439017" y="2254702"/>
                  </a:cubicBezTo>
                  <a:cubicBezTo>
                    <a:pt x="439017" y="2254702"/>
                    <a:pt x="312259" y="2335332"/>
                    <a:pt x="236952" y="2397641"/>
                  </a:cubicBezTo>
                  <a:lnTo>
                    <a:pt x="236952" y="2456286"/>
                  </a:lnTo>
                  <a:lnTo>
                    <a:pt x="236952" y="2657888"/>
                  </a:lnTo>
                  <a:lnTo>
                    <a:pt x="271857" y="5661562"/>
                  </a:lnTo>
                  <a:cubicBezTo>
                    <a:pt x="336519" y="5701154"/>
                    <a:pt x="398056" y="5745856"/>
                    <a:pt x="455544" y="5795341"/>
                  </a:cubicBez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pole tekstowe 61">
            <a:extLst>
              <a:ext uri="{FF2B5EF4-FFF2-40B4-BE49-F238E27FC236}">
                <a16:creationId xmlns:a16="http://schemas.microsoft.com/office/drawing/2014/main" id="{F96C33C4-CD60-4533-A3AA-82A3FC2EEF9A}"/>
              </a:ext>
            </a:extLst>
          </p:cNvPr>
          <p:cNvSpPr txBox="1"/>
          <p:nvPr/>
        </p:nvSpPr>
        <p:spPr>
          <a:xfrm>
            <a:off x="488732" y="5339216"/>
            <a:ext cx="83892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u="sng" dirty="0">
                <a:solidFill>
                  <a:srgbClr val="0053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http://www.porozumieniedlabezpieczenstwa.pl/baza-wiedzy/wytyczne.html</a:t>
            </a:r>
            <a:endParaRPr lang="pl-PL" sz="2800" b="1" u="sng" dirty="0">
              <a:solidFill>
                <a:srgbClr val="0053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3" name="Symbol zastępczy stopki 14">
            <a:extLst>
              <a:ext uri="{FF2B5EF4-FFF2-40B4-BE49-F238E27FC236}">
                <a16:creationId xmlns:a16="http://schemas.microsoft.com/office/drawing/2014/main" id="{290D8F8C-AFD7-46FF-939F-2CC6A4698A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5095" y="6511810"/>
            <a:ext cx="5491293" cy="365125"/>
          </a:xfrm>
          <a:prstGeom prst="rect">
            <a:avLst/>
          </a:prstGeom>
        </p:spPr>
        <p:txBody>
          <a:bodyPr/>
          <a:lstStyle>
            <a:lvl1pPr>
              <a:defRPr lang="pl-PL" sz="1600" smtClean="0"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pl-PL" dirty="0"/>
              <a:t>23 -29 maja 2022 r. - Tydzień Bezpieczeństwa </a:t>
            </a:r>
          </a:p>
        </p:txBody>
      </p:sp>
      <p:sp>
        <p:nvSpPr>
          <p:cNvPr id="61" name="pole tekstowe 60">
            <a:extLst>
              <a:ext uri="{FF2B5EF4-FFF2-40B4-BE49-F238E27FC236}">
                <a16:creationId xmlns:a16="http://schemas.microsoft.com/office/drawing/2014/main" id="{9728B3CA-57D1-4271-BA4C-DC04B300C8FB}"/>
              </a:ext>
            </a:extLst>
          </p:cNvPr>
          <p:cNvSpPr txBox="1"/>
          <p:nvPr/>
        </p:nvSpPr>
        <p:spPr>
          <a:xfrm>
            <a:off x="488732" y="4868991"/>
            <a:ext cx="62300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F29308"/>
                </a:solidFill>
                <a:latin typeface="Century Gothic" panose="020B0502020202020204" pitchFamily="34" charset="0"/>
              </a:rPr>
              <a:t>Dostępne tutaj: </a:t>
            </a:r>
          </a:p>
          <a:p>
            <a:endParaRPr lang="pl-PL" sz="1200" b="1" dirty="0">
              <a:solidFill>
                <a:srgbClr val="00539F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69889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9216</TotalTime>
  <Words>2045</Words>
  <Application>Microsoft Office PowerPoint</Application>
  <PresentationFormat>Pokaz na ekranie (4:3)</PresentationFormat>
  <Paragraphs>231</Paragraphs>
  <Slides>14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Helvetica CE 45 Light</vt:lpstr>
      <vt:lpstr>Roboto</vt:lpstr>
      <vt:lpstr>Wingdings</vt:lpstr>
      <vt:lpstr>Motyw pakietu Office</vt:lpstr>
      <vt:lpstr>Prezentacja programu PowerPoint</vt:lpstr>
      <vt:lpstr>Wspólna inicjatywa 16 firm</vt:lpstr>
      <vt:lpstr>Wsparcie partnerów</vt:lpstr>
      <vt:lpstr>NASZE CELE </vt:lpstr>
      <vt:lpstr>Wielkie Święto Bezpieczeństwa  TYDZIEŃ BEZPIECZEŃSTWA</vt:lpstr>
      <vt:lpstr>Hasło IX edycji TYGODNIA BEZPIECZEŃSTWA</vt:lpstr>
      <vt:lpstr>Wypadkowość w Porozumieniu w 2021 rodzaje robót – liczba zdarzeń</vt:lpstr>
      <vt:lpstr>Przyczyny bezpośrednie  wypadków w 2021 roku </vt:lpstr>
      <vt:lpstr>Prezentacja programu PowerPoint</vt:lpstr>
      <vt:lpstr>Sięgnij po wiedzę!</vt:lpstr>
      <vt:lpstr>Działania zaplanowane</vt:lpstr>
      <vt:lpstr>Działania zaplanowane</vt:lpstr>
      <vt:lpstr>IX Tydzień Bezpieczeństwa WARTO PRACOWAĆ BEZPIECZNIE</vt:lpstr>
      <vt:lpstr>IX Tydzień Bezpieczeństwa 23-29 maja 2022 r.</vt:lpstr>
    </vt:vector>
  </TitlesOfParts>
  <Company>Skanska S.A.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BiernackaJo</dc:creator>
  <cp:lastModifiedBy>Michał Wasilewski</cp:lastModifiedBy>
  <cp:revision>332</cp:revision>
  <dcterms:created xsi:type="dcterms:W3CDTF">2012-06-25T11:04:57Z</dcterms:created>
  <dcterms:modified xsi:type="dcterms:W3CDTF">2022-05-06T06:21:19Z</dcterms:modified>
</cp:coreProperties>
</file>